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7" r:id="rId5"/>
    <p:sldId id="280" r:id="rId6"/>
    <p:sldId id="270" r:id="rId7"/>
    <p:sldId id="319" r:id="rId8"/>
    <p:sldId id="268" r:id="rId9"/>
    <p:sldId id="320" r:id="rId10"/>
    <p:sldId id="292" r:id="rId11"/>
    <p:sldId id="293" r:id="rId12"/>
    <p:sldId id="306" r:id="rId13"/>
    <p:sldId id="307" r:id="rId14"/>
    <p:sldId id="310" r:id="rId15"/>
    <p:sldId id="321" r:id="rId16"/>
    <p:sldId id="322" r:id="rId17"/>
    <p:sldId id="276" r:id="rId18"/>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AF6"/>
    <a:srgbClr val="A8D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78562" autoAdjust="0"/>
  </p:normalViewPr>
  <p:slideViewPr>
    <p:cSldViewPr snapToGrid="0">
      <p:cViewPr varScale="1">
        <p:scale>
          <a:sx n="65" d="100"/>
          <a:sy n="65" d="100"/>
        </p:scale>
        <p:origin x="1363" y="38"/>
      </p:cViewPr>
      <p:guideLst/>
    </p:cSldViewPr>
  </p:slideViewPr>
  <p:notesTextViewPr>
    <p:cViewPr>
      <p:scale>
        <a:sx n="150" d="100"/>
        <a:sy n="15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596333661417329E-2"/>
          <c:y val="1.7121000423166804E-2"/>
          <c:w val="0.93540366633858263"/>
          <c:h val="0.76772959105994154"/>
        </c:manualLayout>
      </c:layout>
      <c:lineChart>
        <c:grouping val="stacked"/>
        <c:varyColors val="0"/>
        <c:ser>
          <c:idx val="0"/>
          <c:order val="0"/>
          <c:tx>
            <c:strRef>
              <c:f>Sheet1!$B$1</c:f>
              <c:strCache>
                <c:ptCount val="1"/>
                <c:pt idx="0">
                  <c:v>Response Week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l-N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Day 1          3 Maart</c:v>
                </c:pt>
                <c:pt idx="1">
                  <c:v>      Day 5              </c:v>
                </c:pt>
                <c:pt idx="2">
                  <c:v>    Day 10            </c:v>
                </c:pt>
                <c:pt idx="3">
                  <c:v>Day 15             </c:v>
                </c:pt>
                <c:pt idx="4">
                  <c:v>Day 20               </c:v>
                </c:pt>
                <c:pt idx="5">
                  <c:v> Day 25             </c:v>
                </c:pt>
                <c:pt idx="6">
                  <c:v>  Day 30           </c:v>
                </c:pt>
                <c:pt idx="7">
                  <c:v>Day 35</c:v>
                </c:pt>
                <c:pt idx="8">
                  <c:v>Day 40</c:v>
                </c:pt>
                <c:pt idx="9">
                  <c:v>Day 45</c:v>
                </c:pt>
                <c:pt idx="10">
                  <c:v>Day 50            21 april</c:v>
                </c:pt>
              </c:strCache>
            </c:strRef>
          </c:cat>
          <c:val>
            <c:numRef>
              <c:f>Sheet1!$B$2:$B$12</c:f>
              <c:numCache>
                <c:formatCode>General</c:formatCode>
                <c:ptCount val="11"/>
                <c:pt idx="0">
                  <c:v>238</c:v>
                </c:pt>
                <c:pt idx="1">
                  <c:v>222</c:v>
                </c:pt>
                <c:pt idx="2">
                  <c:v>239</c:v>
                </c:pt>
                <c:pt idx="3">
                  <c:v>236</c:v>
                </c:pt>
                <c:pt idx="4">
                  <c:v>237</c:v>
                </c:pt>
                <c:pt idx="5">
                  <c:v>238</c:v>
                </c:pt>
                <c:pt idx="6">
                  <c:v>235</c:v>
                </c:pt>
                <c:pt idx="7">
                  <c:v>232</c:v>
                </c:pt>
                <c:pt idx="8">
                  <c:v>224</c:v>
                </c:pt>
                <c:pt idx="9">
                  <c:v>236</c:v>
                </c:pt>
                <c:pt idx="10">
                  <c:v>226</c:v>
                </c:pt>
              </c:numCache>
            </c:numRef>
          </c:val>
          <c:smooth val="0"/>
          <c:extLst>
            <c:ext xmlns:c16="http://schemas.microsoft.com/office/drawing/2014/chart" uri="{C3380CC4-5D6E-409C-BE32-E72D297353CC}">
              <c16:uniqueId val="{00000000-4AEF-454D-9EEB-3847E1B43103}"/>
            </c:ext>
          </c:extLst>
        </c:ser>
        <c:dLbls>
          <c:dLblPos val="t"/>
          <c:showLegendKey val="0"/>
          <c:showVal val="1"/>
          <c:showCatName val="0"/>
          <c:showSerName val="0"/>
          <c:showPercent val="0"/>
          <c:showBubbleSize val="0"/>
        </c:dLbls>
        <c:marker val="1"/>
        <c:smooth val="0"/>
        <c:axId val="900625984"/>
        <c:axId val="900626464"/>
      </c:lineChart>
      <c:catAx>
        <c:axId val="900625984"/>
        <c:scaling>
          <c:orientation val="minMax"/>
        </c:scaling>
        <c:delete val="0"/>
        <c:axPos val="b"/>
        <c:numFmt formatCode="General" sourceLinked="1"/>
        <c:majorTickMark val="none"/>
        <c:minorTickMark val="none"/>
        <c:tickLblPos val="nextTo"/>
        <c:spPr>
          <a:noFill/>
          <a:ln w="9525" cap="flat" cmpd="sng" algn="ctr">
            <a:solidFill>
              <a:schemeClr val="bg2">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NL"/>
          </a:p>
        </c:txPr>
        <c:crossAx val="900626464"/>
        <c:crosses val="autoZero"/>
        <c:auto val="1"/>
        <c:lblAlgn val="ctr"/>
        <c:lblOffset val="100"/>
        <c:tickMarkSkip val="1"/>
        <c:noMultiLvlLbl val="0"/>
      </c:catAx>
      <c:valAx>
        <c:axId val="900626464"/>
        <c:scaling>
          <c:orientation val="minMax"/>
          <c:min val="0"/>
        </c:scaling>
        <c:delete val="0"/>
        <c:axPos val="l"/>
        <c:majorGridlines>
          <c:spPr>
            <a:ln w="9525" cap="flat" cmpd="sng" algn="ctr">
              <a:solidFill>
                <a:schemeClr val="tx1"/>
              </a:solidFill>
              <a:prstDash val="dash"/>
              <a:round/>
            </a:ln>
            <a:effectLst/>
          </c:spPr>
        </c:majorGridlines>
        <c:minorGridlines>
          <c:spPr>
            <a:ln w="9525" cap="flat" cmpd="sng" algn="ctr">
              <a:solidFill>
                <a:schemeClr val="tx1">
                  <a:lumMod val="5000"/>
                  <a:lumOff val="95000"/>
                </a:schemeClr>
              </a:solidFill>
              <a:prstDash val="lgDash"/>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nl-NL"/>
          </a:p>
        </c:txPr>
        <c:crossAx val="900625984"/>
        <c:crosses val="autoZero"/>
        <c:crossBetween val="between"/>
      </c:valAx>
      <c:spPr>
        <a:noFill/>
        <a:ln>
          <a:solidFill>
            <a:schemeClr val="tx1"/>
          </a:solid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596333661417329E-2"/>
          <c:y val="1.7121000423166804E-2"/>
          <c:w val="0.93540366633858263"/>
          <c:h val="0.76772959105994154"/>
        </c:manualLayout>
      </c:layout>
      <c:lineChart>
        <c:grouping val="stacked"/>
        <c:varyColors val="0"/>
        <c:ser>
          <c:idx val="0"/>
          <c:order val="0"/>
          <c:tx>
            <c:strRef>
              <c:f>Sheet1!$B$1</c:f>
              <c:strCache>
                <c:ptCount val="1"/>
                <c:pt idx="0">
                  <c:v>Response Week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l-N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Day 1          3 Maart</c:v>
                </c:pt>
                <c:pt idx="1">
                  <c:v>      Day 5              </c:v>
                </c:pt>
                <c:pt idx="2">
                  <c:v>    Day 10            </c:v>
                </c:pt>
                <c:pt idx="3">
                  <c:v>Day 15             </c:v>
                </c:pt>
                <c:pt idx="4">
                  <c:v>Day 20               </c:v>
                </c:pt>
                <c:pt idx="5">
                  <c:v> Day 25             </c:v>
                </c:pt>
                <c:pt idx="6">
                  <c:v>  Day 30           </c:v>
                </c:pt>
                <c:pt idx="7">
                  <c:v>Day 35</c:v>
                </c:pt>
                <c:pt idx="8">
                  <c:v>Day 40</c:v>
                </c:pt>
                <c:pt idx="9">
                  <c:v>Day 45</c:v>
                </c:pt>
                <c:pt idx="10">
                  <c:v>Day 50            21 april</c:v>
                </c:pt>
              </c:strCache>
            </c:strRef>
          </c:cat>
          <c:val>
            <c:numRef>
              <c:f>Sheet1!$B$2:$B$12</c:f>
              <c:numCache>
                <c:formatCode>General</c:formatCode>
                <c:ptCount val="11"/>
                <c:pt idx="0">
                  <c:v>238</c:v>
                </c:pt>
                <c:pt idx="1">
                  <c:v>222</c:v>
                </c:pt>
                <c:pt idx="2">
                  <c:v>239</c:v>
                </c:pt>
                <c:pt idx="3">
                  <c:v>236</c:v>
                </c:pt>
                <c:pt idx="4">
                  <c:v>237</c:v>
                </c:pt>
                <c:pt idx="5">
                  <c:v>238</c:v>
                </c:pt>
                <c:pt idx="6">
                  <c:v>235</c:v>
                </c:pt>
                <c:pt idx="7">
                  <c:v>232</c:v>
                </c:pt>
                <c:pt idx="8">
                  <c:v>224</c:v>
                </c:pt>
                <c:pt idx="9">
                  <c:v>236</c:v>
                </c:pt>
                <c:pt idx="10">
                  <c:v>226</c:v>
                </c:pt>
              </c:numCache>
            </c:numRef>
          </c:val>
          <c:smooth val="0"/>
          <c:extLst>
            <c:ext xmlns:c16="http://schemas.microsoft.com/office/drawing/2014/chart" uri="{C3380CC4-5D6E-409C-BE32-E72D297353CC}">
              <c16:uniqueId val="{00000000-4AEF-454D-9EEB-3847E1B43103}"/>
            </c:ext>
          </c:extLst>
        </c:ser>
        <c:dLbls>
          <c:dLblPos val="t"/>
          <c:showLegendKey val="0"/>
          <c:showVal val="1"/>
          <c:showCatName val="0"/>
          <c:showSerName val="0"/>
          <c:showPercent val="0"/>
          <c:showBubbleSize val="0"/>
        </c:dLbls>
        <c:marker val="1"/>
        <c:smooth val="0"/>
        <c:axId val="900625984"/>
        <c:axId val="900626464"/>
      </c:lineChart>
      <c:catAx>
        <c:axId val="900625984"/>
        <c:scaling>
          <c:orientation val="minMax"/>
        </c:scaling>
        <c:delete val="0"/>
        <c:axPos val="b"/>
        <c:numFmt formatCode="General" sourceLinked="1"/>
        <c:majorTickMark val="none"/>
        <c:minorTickMark val="none"/>
        <c:tickLblPos val="nextTo"/>
        <c:spPr>
          <a:noFill/>
          <a:ln w="9525" cap="flat" cmpd="sng" algn="ctr">
            <a:solidFill>
              <a:schemeClr val="bg2">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NL"/>
          </a:p>
        </c:txPr>
        <c:crossAx val="900626464"/>
        <c:crosses val="autoZero"/>
        <c:auto val="1"/>
        <c:lblAlgn val="ctr"/>
        <c:lblOffset val="100"/>
        <c:tickMarkSkip val="1"/>
        <c:noMultiLvlLbl val="0"/>
      </c:catAx>
      <c:valAx>
        <c:axId val="900626464"/>
        <c:scaling>
          <c:orientation val="minMax"/>
          <c:min val="0"/>
        </c:scaling>
        <c:delete val="0"/>
        <c:axPos val="l"/>
        <c:majorGridlines>
          <c:spPr>
            <a:ln w="9525" cap="flat" cmpd="sng" algn="ctr">
              <a:solidFill>
                <a:schemeClr val="tx1"/>
              </a:solidFill>
              <a:prstDash val="dash"/>
              <a:round/>
            </a:ln>
            <a:effectLst/>
          </c:spPr>
        </c:majorGridlines>
        <c:minorGridlines>
          <c:spPr>
            <a:ln w="9525" cap="flat" cmpd="sng" algn="ctr">
              <a:solidFill>
                <a:schemeClr val="tx1">
                  <a:lumMod val="5000"/>
                  <a:lumOff val="95000"/>
                </a:schemeClr>
              </a:solidFill>
              <a:prstDash val="lgDash"/>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nl-NL"/>
          </a:p>
        </c:txPr>
        <c:crossAx val="900625984"/>
        <c:crosses val="autoZero"/>
        <c:crossBetween val="between"/>
      </c:valAx>
      <c:spPr>
        <a:noFill/>
        <a:ln>
          <a:solidFill>
            <a:schemeClr val="tx1"/>
          </a:solid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19EA6-FAA1-304B-8E53-6CFDDDAC876F}" type="datetimeFigureOut">
              <a:rPr lang="en-NL" smtClean="0"/>
              <a:t>10/10/2025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3773C5-6E1B-6A4E-BC48-D2C6F2A1C1E6}" type="slidenum">
              <a:rPr lang="en-NL" smtClean="0"/>
              <a:t>‹#›</a:t>
            </a:fld>
            <a:endParaRPr lang="en-NL"/>
          </a:p>
        </p:txBody>
      </p:sp>
    </p:spTree>
    <p:extLst>
      <p:ext uri="{BB962C8B-B14F-4D97-AF65-F5344CB8AC3E}">
        <p14:creationId xmlns:p14="http://schemas.microsoft.com/office/powerpoint/2010/main" val="939758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043773C5-6E1B-6A4E-BC48-D2C6F2A1C1E6}" type="slidenum">
              <a:rPr lang="en-NL" smtClean="0"/>
              <a:t>2</a:t>
            </a:fld>
            <a:endParaRPr lang="en-NL"/>
          </a:p>
        </p:txBody>
      </p:sp>
    </p:spTree>
    <p:extLst>
      <p:ext uri="{BB962C8B-B14F-4D97-AF65-F5344CB8AC3E}">
        <p14:creationId xmlns:p14="http://schemas.microsoft.com/office/powerpoint/2010/main" val="2578536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3B622-134E-CF28-AA61-98BDA01601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0AAB0-B55F-F8E9-8638-3916F6C28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E60D73-3977-9100-54FA-21DC0B281EF0}"/>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DF35E3CB-5D86-6461-7D22-832CDC6EA123}"/>
              </a:ext>
            </a:extLst>
          </p:cNvPr>
          <p:cNvSpPr>
            <a:spLocks noGrp="1"/>
          </p:cNvSpPr>
          <p:nvPr>
            <p:ph type="sldNum" sz="quarter" idx="5"/>
          </p:nvPr>
        </p:nvSpPr>
        <p:spPr/>
        <p:txBody>
          <a:bodyPr/>
          <a:lstStyle/>
          <a:p>
            <a:fld id="{043773C5-6E1B-6A4E-BC48-D2C6F2A1C1E6}" type="slidenum">
              <a:rPr lang="en-NL" smtClean="0"/>
              <a:t>11</a:t>
            </a:fld>
            <a:endParaRPr lang="en-NL"/>
          </a:p>
        </p:txBody>
      </p:sp>
    </p:spTree>
    <p:extLst>
      <p:ext uri="{BB962C8B-B14F-4D97-AF65-F5344CB8AC3E}">
        <p14:creationId xmlns:p14="http://schemas.microsoft.com/office/powerpoint/2010/main" val="110998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D90E7-2D3A-5E11-A8A1-F8A6C7DC1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F77E8C-9A96-C891-82EB-5068126CD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E3661-9B05-EC82-B7E3-87FFCC6E2C1E}"/>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3BC87FA5-DC31-D730-DFA4-21EC1BD5090C}"/>
              </a:ext>
            </a:extLst>
          </p:cNvPr>
          <p:cNvSpPr>
            <a:spLocks noGrp="1"/>
          </p:cNvSpPr>
          <p:nvPr>
            <p:ph type="sldNum" sz="quarter" idx="5"/>
          </p:nvPr>
        </p:nvSpPr>
        <p:spPr/>
        <p:txBody>
          <a:bodyPr/>
          <a:lstStyle/>
          <a:p>
            <a:fld id="{043773C5-6E1B-6A4E-BC48-D2C6F2A1C1E6}" type="slidenum">
              <a:rPr lang="en-NL" smtClean="0"/>
              <a:t>12</a:t>
            </a:fld>
            <a:endParaRPr lang="en-NL"/>
          </a:p>
        </p:txBody>
      </p:sp>
    </p:spTree>
    <p:extLst>
      <p:ext uri="{BB962C8B-B14F-4D97-AF65-F5344CB8AC3E}">
        <p14:creationId xmlns:p14="http://schemas.microsoft.com/office/powerpoint/2010/main" val="2170687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360AF-E5CD-D741-6BB6-0B97C69E4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8AECF9-6714-F88E-2498-270024714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B808A-E54A-3A9C-9797-E696777F4389}"/>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4C3FEA21-11D7-3AE5-A759-9D27CB6D41BE}"/>
              </a:ext>
            </a:extLst>
          </p:cNvPr>
          <p:cNvSpPr>
            <a:spLocks noGrp="1"/>
          </p:cNvSpPr>
          <p:nvPr>
            <p:ph type="sldNum" sz="quarter" idx="5"/>
          </p:nvPr>
        </p:nvSpPr>
        <p:spPr/>
        <p:txBody>
          <a:bodyPr/>
          <a:lstStyle/>
          <a:p>
            <a:fld id="{043773C5-6E1B-6A4E-BC48-D2C6F2A1C1E6}" type="slidenum">
              <a:rPr lang="en-NL" smtClean="0"/>
              <a:t>13</a:t>
            </a:fld>
            <a:endParaRPr lang="en-NL"/>
          </a:p>
        </p:txBody>
      </p:sp>
    </p:spTree>
    <p:extLst>
      <p:ext uri="{BB962C8B-B14F-4D97-AF65-F5344CB8AC3E}">
        <p14:creationId xmlns:p14="http://schemas.microsoft.com/office/powerpoint/2010/main" val="323827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043773C5-6E1B-6A4E-BC48-D2C6F2A1C1E6}" type="slidenum">
              <a:rPr lang="en-NL" smtClean="0"/>
              <a:t>14</a:t>
            </a:fld>
            <a:endParaRPr lang="en-NL"/>
          </a:p>
        </p:txBody>
      </p:sp>
    </p:spTree>
    <p:extLst>
      <p:ext uri="{BB962C8B-B14F-4D97-AF65-F5344CB8AC3E}">
        <p14:creationId xmlns:p14="http://schemas.microsoft.com/office/powerpoint/2010/main" val="1972345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43773C5-6E1B-6A4E-BC48-D2C6F2A1C1E6}" type="slidenum">
              <a:rPr lang="en-NL" smtClean="0"/>
              <a:t>3</a:t>
            </a:fld>
            <a:endParaRPr lang="en-NL"/>
          </a:p>
        </p:txBody>
      </p:sp>
    </p:spTree>
    <p:extLst>
      <p:ext uri="{BB962C8B-B14F-4D97-AF65-F5344CB8AC3E}">
        <p14:creationId xmlns:p14="http://schemas.microsoft.com/office/powerpoint/2010/main" val="3150532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5B8DF-499A-F4A7-5CF0-C387DFDD8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9613E-CEC5-D0FA-73C3-638354D804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E2EC4B-10D9-8B4D-73D3-ECD5F184BFA4}"/>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D003375-56FF-570E-A121-BA0DBD4F114F}"/>
              </a:ext>
            </a:extLst>
          </p:cNvPr>
          <p:cNvSpPr>
            <a:spLocks noGrp="1"/>
          </p:cNvSpPr>
          <p:nvPr>
            <p:ph type="sldNum" sz="quarter" idx="5"/>
          </p:nvPr>
        </p:nvSpPr>
        <p:spPr/>
        <p:txBody>
          <a:bodyPr/>
          <a:lstStyle/>
          <a:p>
            <a:fld id="{043773C5-6E1B-6A4E-BC48-D2C6F2A1C1E6}" type="slidenum">
              <a:rPr lang="en-NL" smtClean="0"/>
              <a:t>4</a:t>
            </a:fld>
            <a:endParaRPr lang="en-NL"/>
          </a:p>
        </p:txBody>
      </p:sp>
    </p:spTree>
    <p:extLst>
      <p:ext uri="{BB962C8B-B14F-4D97-AF65-F5344CB8AC3E}">
        <p14:creationId xmlns:p14="http://schemas.microsoft.com/office/powerpoint/2010/main" val="616665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043773C5-6E1B-6A4E-BC48-D2C6F2A1C1E6}" type="slidenum">
              <a:rPr lang="en-NL" smtClean="0"/>
              <a:t>5</a:t>
            </a:fld>
            <a:endParaRPr lang="en-NL"/>
          </a:p>
        </p:txBody>
      </p:sp>
    </p:spTree>
    <p:extLst>
      <p:ext uri="{BB962C8B-B14F-4D97-AF65-F5344CB8AC3E}">
        <p14:creationId xmlns:p14="http://schemas.microsoft.com/office/powerpoint/2010/main" val="942917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DBFED-98CC-B8E9-1FF9-1053CB20F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0C07E-53C8-7AAD-96A0-92E7F2E44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ACD4E5-9CEA-AE58-0620-B5CCEEE6F4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SES definition: relatively lower (neither parent has more than intermediate vocational training) and the other half of relatively higher social class (at least one of the parents obtained higher vocational training or [post] university degree).</a:t>
            </a:r>
            <a:endParaRPr lang="nl-NL"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latin typeface="+mn-lt"/>
            </a:endParaRPr>
          </a:p>
        </p:txBody>
      </p:sp>
      <p:sp>
        <p:nvSpPr>
          <p:cNvPr id="4" name="Slide Number Placeholder 3">
            <a:extLst>
              <a:ext uri="{FF2B5EF4-FFF2-40B4-BE49-F238E27FC236}">
                <a16:creationId xmlns:a16="http://schemas.microsoft.com/office/drawing/2014/main" id="{4133268F-BC4F-92B4-4897-AEA896ED3819}"/>
              </a:ext>
            </a:extLst>
          </p:cNvPr>
          <p:cNvSpPr>
            <a:spLocks noGrp="1"/>
          </p:cNvSpPr>
          <p:nvPr>
            <p:ph type="sldNum" sz="quarter" idx="5"/>
          </p:nvPr>
        </p:nvSpPr>
        <p:spPr/>
        <p:txBody>
          <a:bodyPr/>
          <a:lstStyle/>
          <a:p>
            <a:fld id="{043773C5-6E1B-6A4E-BC48-D2C6F2A1C1E6}" type="slidenum">
              <a:rPr lang="en-NL" smtClean="0"/>
              <a:t>6</a:t>
            </a:fld>
            <a:endParaRPr lang="en-NL"/>
          </a:p>
        </p:txBody>
      </p:sp>
    </p:spTree>
    <p:extLst>
      <p:ext uri="{BB962C8B-B14F-4D97-AF65-F5344CB8AC3E}">
        <p14:creationId xmlns:p14="http://schemas.microsoft.com/office/powerpoint/2010/main" val="3495387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043773C5-6E1B-6A4E-BC48-D2C6F2A1C1E6}" type="slidenum">
              <a:rPr lang="en-NL" smtClean="0"/>
              <a:t>7</a:t>
            </a:fld>
            <a:endParaRPr lang="en-NL"/>
          </a:p>
        </p:txBody>
      </p:sp>
    </p:spTree>
    <p:extLst>
      <p:ext uri="{BB962C8B-B14F-4D97-AF65-F5344CB8AC3E}">
        <p14:creationId xmlns:p14="http://schemas.microsoft.com/office/powerpoint/2010/main" val="10056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62C51-20A9-D081-D56A-1B3BDFAB80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B63E0-7A87-55C5-57E4-7D7720F52B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965D2-465C-9112-01BD-D23585EF7028}"/>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6C9A2968-A74B-E7DC-CA79-98DB434C3A44}"/>
              </a:ext>
            </a:extLst>
          </p:cNvPr>
          <p:cNvSpPr>
            <a:spLocks noGrp="1"/>
          </p:cNvSpPr>
          <p:nvPr>
            <p:ph type="sldNum" sz="quarter" idx="5"/>
          </p:nvPr>
        </p:nvSpPr>
        <p:spPr/>
        <p:txBody>
          <a:bodyPr/>
          <a:lstStyle/>
          <a:p>
            <a:fld id="{043773C5-6E1B-6A4E-BC48-D2C6F2A1C1E6}" type="slidenum">
              <a:rPr lang="en-NL" smtClean="0"/>
              <a:t>8</a:t>
            </a:fld>
            <a:endParaRPr lang="en-NL"/>
          </a:p>
        </p:txBody>
      </p:sp>
    </p:spTree>
    <p:extLst>
      <p:ext uri="{BB962C8B-B14F-4D97-AF65-F5344CB8AC3E}">
        <p14:creationId xmlns:p14="http://schemas.microsoft.com/office/powerpoint/2010/main" val="511337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F6757-A125-CF66-568E-0983A61DEF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573D72-1A5D-9AF7-072C-E37BCAA8D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89B0F-CC61-3947-1100-391C4B324A69}"/>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50F60521-FE3A-5DC5-B96F-3FAB8FAC6A12}"/>
              </a:ext>
            </a:extLst>
          </p:cNvPr>
          <p:cNvSpPr>
            <a:spLocks noGrp="1"/>
          </p:cNvSpPr>
          <p:nvPr>
            <p:ph type="sldNum" sz="quarter" idx="5"/>
          </p:nvPr>
        </p:nvSpPr>
        <p:spPr/>
        <p:txBody>
          <a:bodyPr/>
          <a:lstStyle/>
          <a:p>
            <a:fld id="{043773C5-6E1B-6A4E-BC48-D2C6F2A1C1E6}" type="slidenum">
              <a:rPr lang="en-NL" smtClean="0"/>
              <a:t>9</a:t>
            </a:fld>
            <a:endParaRPr lang="en-NL"/>
          </a:p>
        </p:txBody>
      </p:sp>
    </p:spTree>
    <p:extLst>
      <p:ext uri="{BB962C8B-B14F-4D97-AF65-F5344CB8AC3E}">
        <p14:creationId xmlns:p14="http://schemas.microsoft.com/office/powerpoint/2010/main" val="2795594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6FA97-8B7C-A424-AA2F-A308CCE81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77FB4-04C5-AE50-7120-83CAC930A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EA5DF6-A3DE-0293-FFFB-D10F2F779FE6}"/>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6F6B2BF2-2C68-6FA9-2F26-46C5096A9E87}"/>
              </a:ext>
            </a:extLst>
          </p:cNvPr>
          <p:cNvSpPr>
            <a:spLocks noGrp="1"/>
          </p:cNvSpPr>
          <p:nvPr>
            <p:ph type="sldNum" sz="quarter" idx="5"/>
          </p:nvPr>
        </p:nvSpPr>
        <p:spPr/>
        <p:txBody>
          <a:bodyPr/>
          <a:lstStyle/>
          <a:p>
            <a:fld id="{043773C5-6E1B-6A4E-BC48-D2C6F2A1C1E6}" type="slidenum">
              <a:rPr lang="en-NL" smtClean="0"/>
              <a:t>10</a:t>
            </a:fld>
            <a:endParaRPr lang="en-NL"/>
          </a:p>
        </p:txBody>
      </p:sp>
    </p:spTree>
    <p:extLst>
      <p:ext uri="{BB962C8B-B14F-4D97-AF65-F5344CB8AC3E}">
        <p14:creationId xmlns:p14="http://schemas.microsoft.com/office/powerpoint/2010/main" val="2890063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5.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EF95AA-F377-B977-3EDC-308A535BA269}"/>
              </a:ext>
            </a:extLst>
          </p:cNvPr>
          <p:cNvSpPr txBox="1"/>
          <p:nvPr userDrawn="1"/>
        </p:nvSpPr>
        <p:spPr>
          <a:xfrm>
            <a:off x="-19958" y="0"/>
            <a:ext cx="9500392" cy="6882216"/>
          </a:xfrm>
          <a:custGeom>
            <a:avLst/>
            <a:gdLst>
              <a:gd name="connsiteX0" fmla="*/ 6781563 w 10311132"/>
              <a:gd name="connsiteY0" fmla="*/ 3745746 h 6942920"/>
              <a:gd name="connsiteX1" fmla="*/ 6845272 w 10311132"/>
              <a:gd name="connsiteY1" fmla="*/ 3812088 h 6942920"/>
              <a:gd name="connsiteX2" fmla="*/ 6850614 w 10311132"/>
              <a:gd name="connsiteY2" fmla="*/ 3817872 h 6942920"/>
              <a:gd name="connsiteX3" fmla="*/ 6846190 w 10311132"/>
              <a:gd name="connsiteY3" fmla="*/ 3816921 h 6942920"/>
              <a:gd name="connsiteX4" fmla="*/ 6800871 w 10311132"/>
              <a:gd name="connsiteY4" fmla="*/ 3781872 h 6942920"/>
              <a:gd name="connsiteX5" fmla="*/ 6781563 w 10311132"/>
              <a:gd name="connsiteY5" fmla="*/ 3745746 h 6942920"/>
              <a:gd name="connsiteX6" fmla="*/ 7092872 w 10311132"/>
              <a:gd name="connsiteY6" fmla="*/ 3687515 h 6942920"/>
              <a:gd name="connsiteX7" fmla="*/ 7197647 w 10311132"/>
              <a:gd name="connsiteY7" fmla="*/ 3698231 h 6942920"/>
              <a:gd name="connsiteX8" fmla="*/ 7093765 w 10311132"/>
              <a:gd name="connsiteY8" fmla="*/ 3846464 h 6942920"/>
              <a:gd name="connsiteX9" fmla="*/ 6954295 w 10311132"/>
              <a:gd name="connsiteY9" fmla="*/ 3912320 h 6942920"/>
              <a:gd name="connsiteX10" fmla="*/ 6938987 w 10311132"/>
              <a:gd name="connsiteY10" fmla="*/ 3913558 h 6942920"/>
              <a:gd name="connsiteX11" fmla="*/ 6850614 w 10311132"/>
              <a:gd name="connsiteY11" fmla="*/ 3817872 h 6942920"/>
              <a:gd name="connsiteX12" fmla="*/ 6900586 w 10311132"/>
              <a:gd name="connsiteY12" fmla="*/ 3828604 h 6942920"/>
              <a:gd name="connsiteX13" fmla="*/ 7009528 w 10311132"/>
              <a:gd name="connsiteY13" fmla="*/ 3792290 h 6942920"/>
              <a:gd name="connsiteX14" fmla="*/ 7092872 w 10311132"/>
              <a:gd name="connsiteY14" fmla="*/ 3687515 h 6942920"/>
              <a:gd name="connsiteX15" fmla="*/ 6290986 w 10311132"/>
              <a:gd name="connsiteY15" fmla="*/ 3344616 h 6942920"/>
              <a:gd name="connsiteX16" fmla="*/ 6389808 w 10311132"/>
              <a:gd name="connsiteY16" fmla="*/ 3386883 h 6942920"/>
              <a:gd name="connsiteX17" fmla="*/ 6429099 w 10311132"/>
              <a:gd name="connsiteY17" fmla="*/ 3504159 h 6942920"/>
              <a:gd name="connsiteX18" fmla="*/ 6349327 w 10311132"/>
              <a:gd name="connsiteY18" fmla="*/ 3754190 h 6942920"/>
              <a:gd name="connsiteX19" fmla="*/ 6216572 w 10311132"/>
              <a:gd name="connsiteY19" fmla="*/ 3830390 h 6942920"/>
              <a:gd name="connsiteX20" fmla="*/ 6140968 w 10311132"/>
              <a:gd name="connsiteY20" fmla="*/ 3805090 h 6942920"/>
              <a:gd name="connsiteX21" fmla="*/ 6096319 w 10311132"/>
              <a:gd name="connsiteY21" fmla="*/ 3741689 h 6942920"/>
              <a:gd name="connsiteX22" fmla="*/ 6083222 w 10311132"/>
              <a:gd name="connsiteY22" fmla="*/ 3637509 h 6942920"/>
              <a:gd name="connsiteX23" fmla="*/ 6104654 w 10311132"/>
              <a:gd name="connsiteY23" fmla="*/ 3525590 h 6942920"/>
              <a:gd name="connsiteX24" fmla="*/ 6157339 w 10311132"/>
              <a:gd name="connsiteY24" fmla="*/ 3420518 h 6942920"/>
              <a:gd name="connsiteX25" fmla="*/ 6220442 w 10311132"/>
              <a:gd name="connsiteY25" fmla="*/ 3361879 h 6942920"/>
              <a:gd name="connsiteX26" fmla="*/ 6290986 w 10311132"/>
              <a:gd name="connsiteY26" fmla="*/ 3344616 h 6942920"/>
              <a:gd name="connsiteX27" fmla="*/ 9362204 w 10311132"/>
              <a:gd name="connsiteY27" fmla="*/ 3339853 h 6942920"/>
              <a:gd name="connsiteX28" fmla="*/ 9236295 w 10311132"/>
              <a:gd name="connsiteY28" fmla="*/ 3387478 h 6942920"/>
              <a:gd name="connsiteX29" fmla="*/ 9151463 w 10311132"/>
              <a:gd name="connsiteY29" fmla="*/ 3530948 h 6942920"/>
              <a:gd name="connsiteX30" fmla="*/ 9506269 w 10311132"/>
              <a:gd name="connsiteY30" fmla="*/ 3530948 h 6942920"/>
              <a:gd name="connsiteX31" fmla="*/ 9506864 w 10311132"/>
              <a:gd name="connsiteY31" fmla="*/ 3507136 h 6942920"/>
              <a:gd name="connsiteX32" fmla="*/ 9466383 w 10311132"/>
              <a:gd name="connsiteY32" fmla="*/ 3383013 h 6942920"/>
              <a:gd name="connsiteX33" fmla="*/ 9362204 w 10311132"/>
              <a:gd name="connsiteY33" fmla="*/ 3339853 h 6942920"/>
              <a:gd name="connsiteX34" fmla="*/ 6990478 w 10311132"/>
              <a:gd name="connsiteY34" fmla="*/ 3339853 h 6942920"/>
              <a:gd name="connsiteX35" fmla="*/ 6864570 w 10311132"/>
              <a:gd name="connsiteY35" fmla="*/ 3387478 h 6942920"/>
              <a:gd name="connsiteX36" fmla="*/ 6779738 w 10311132"/>
              <a:gd name="connsiteY36" fmla="*/ 3530948 h 6942920"/>
              <a:gd name="connsiteX37" fmla="*/ 7134544 w 10311132"/>
              <a:gd name="connsiteY37" fmla="*/ 3530948 h 6942920"/>
              <a:gd name="connsiteX38" fmla="*/ 7135139 w 10311132"/>
              <a:gd name="connsiteY38" fmla="*/ 3507136 h 6942920"/>
              <a:gd name="connsiteX39" fmla="*/ 7094658 w 10311132"/>
              <a:gd name="connsiteY39" fmla="*/ 3383013 h 6942920"/>
              <a:gd name="connsiteX40" fmla="*/ 6990478 w 10311132"/>
              <a:gd name="connsiteY40" fmla="*/ 3339853 h 6942920"/>
              <a:gd name="connsiteX41" fmla="*/ 8683547 w 10311132"/>
              <a:gd name="connsiteY41" fmla="*/ 3339258 h 6942920"/>
              <a:gd name="connsiteX42" fmla="*/ 8591274 w 10311132"/>
              <a:gd name="connsiteY42" fmla="*/ 3363368 h 6942920"/>
              <a:gd name="connsiteX43" fmla="*/ 8515967 w 10311132"/>
              <a:gd name="connsiteY43" fmla="*/ 3433912 h 6942920"/>
              <a:gd name="connsiteX44" fmla="*/ 8466556 w 10311132"/>
              <a:gd name="connsiteY44" fmla="*/ 3541961 h 6942920"/>
              <a:gd name="connsiteX45" fmla="*/ 8450780 w 10311132"/>
              <a:gd name="connsiteY45" fmla="*/ 3651797 h 6942920"/>
              <a:gd name="connsiteX46" fmla="*/ 8493643 w 10311132"/>
              <a:gd name="connsiteY46" fmla="*/ 3787230 h 6942920"/>
              <a:gd name="connsiteX47" fmla="*/ 8602585 w 10311132"/>
              <a:gd name="connsiteY47" fmla="*/ 3833367 h 6942920"/>
              <a:gd name="connsiteX48" fmla="*/ 8671046 w 10311132"/>
              <a:gd name="connsiteY48" fmla="*/ 3819377 h 6942920"/>
              <a:gd name="connsiteX49" fmla="*/ 8734149 w 10311132"/>
              <a:gd name="connsiteY49" fmla="*/ 3776812 h 6942920"/>
              <a:gd name="connsiteX50" fmla="*/ 8783857 w 10311132"/>
              <a:gd name="connsiteY50" fmla="*/ 3711626 h 6942920"/>
              <a:gd name="connsiteX51" fmla="*/ 8816897 w 10311132"/>
              <a:gd name="connsiteY51" fmla="*/ 3632747 h 6942920"/>
              <a:gd name="connsiteX52" fmla="*/ 8835352 w 10311132"/>
              <a:gd name="connsiteY52" fmla="*/ 3519637 h 6942920"/>
              <a:gd name="connsiteX53" fmla="*/ 8792192 w 10311132"/>
              <a:gd name="connsiteY53" fmla="*/ 3386585 h 6942920"/>
              <a:gd name="connsiteX54" fmla="*/ 8683547 w 10311132"/>
              <a:gd name="connsiteY54" fmla="*/ 3339258 h 6942920"/>
              <a:gd name="connsiteX55" fmla="*/ 7809628 w 10311132"/>
              <a:gd name="connsiteY55" fmla="*/ 3270201 h 6942920"/>
              <a:gd name="connsiteX56" fmla="*/ 8298380 w 10311132"/>
              <a:gd name="connsiteY56" fmla="*/ 3270201 h 6942920"/>
              <a:gd name="connsiteX57" fmla="*/ 8284093 w 10311132"/>
              <a:gd name="connsiteY57" fmla="*/ 3338067 h 6942920"/>
              <a:gd name="connsiteX58" fmla="*/ 7941192 w 10311132"/>
              <a:gd name="connsiteY58" fmla="*/ 3723234 h 6942920"/>
              <a:gd name="connsiteX59" fmla="*/ 7854277 w 10311132"/>
              <a:gd name="connsiteY59" fmla="*/ 3813126 h 6942920"/>
              <a:gd name="connsiteX60" fmla="*/ 7977507 w 10311132"/>
              <a:gd name="connsiteY60" fmla="*/ 3807768 h 6942920"/>
              <a:gd name="connsiteX61" fmla="*/ 8226347 w 10311132"/>
              <a:gd name="connsiteY61" fmla="*/ 3807768 h 6942920"/>
              <a:gd name="connsiteX62" fmla="*/ 8206702 w 10311132"/>
              <a:gd name="connsiteY62" fmla="*/ 3902423 h 6942920"/>
              <a:gd name="connsiteX63" fmla="*/ 7697710 w 10311132"/>
              <a:gd name="connsiteY63" fmla="*/ 3902423 h 6942920"/>
              <a:gd name="connsiteX64" fmla="*/ 7714974 w 10311132"/>
              <a:gd name="connsiteY64" fmla="*/ 3819079 h 6942920"/>
              <a:gd name="connsiteX65" fmla="*/ 8054897 w 10311132"/>
              <a:gd name="connsiteY65" fmla="*/ 3436294 h 6942920"/>
              <a:gd name="connsiteX66" fmla="*/ 8135860 w 10311132"/>
              <a:gd name="connsiteY66" fmla="*/ 3352354 h 6942920"/>
              <a:gd name="connsiteX67" fmla="*/ 8025727 w 10311132"/>
              <a:gd name="connsiteY67" fmla="*/ 3360094 h 6942920"/>
              <a:gd name="connsiteX68" fmla="*/ 7790578 w 10311132"/>
              <a:gd name="connsiteY68" fmla="*/ 3360094 h 6942920"/>
              <a:gd name="connsiteX69" fmla="*/ 7809628 w 10311132"/>
              <a:gd name="connsiteY69" fmla="*/ 3270201 h 6942920"/>
              <a:gd name="connsiteX70" fmla="*/ 9359822 w 10311132"/>
              <a:gd name="connsiteY70" fmla="*/ 3255914 h 6942920"/>
              <a:gd name="connsiteX71" fmla="*/ 9540500 w 10311132"/>
              <a:gd name="connsiteY71" fmla="*/ 3326161 h 6942920"/>
              <a:gd name="connsiteX72" fmla="*/ 9608068 w 10311132"/>
              <a:gd name="connsiteY72" fmla="*/ 3517851 h 6942920"/>
              <a:gd name="connsiteX73" fmla="*/ 9599733 w 10311132"/>
              <a:gd name="connsiteY73" fmla="*/ 3613101 h 6942920"/>
              <a:gd name="connsiteX74" fmla="*/ 9134199 w 10311132"/>
              <a:gd name="connsiteY74" fmla="*/ 3613101 h 6942920"/>
              <a:gd name="connsiteX75" fmla="*/ 9131818 w 10311132"/>
              <a:gd name="connsiteY75" fmla="*/ 3646439 h 6942920"/>
              <a:gd name="connsiteX76" fmla="*/ 9172596 w 10311132"/>
              <a:gd name="connsiteY76" fmla="*/ 3781872 h 6942920"/>
              <a:gd name="connsiteX77" fmla="*/ 9272311 w 10311132"/>
              <a:gd name="connsiteY77" fmla="*/ 3828604 h 6942920"/>
              <a:gd name="connsiteX78" fmla="*/ 9381254 w 10311132"/>
              <a:gd name="connsiteY78" fmla="*/ 3792290 h 6942920"/>
              <a:gd name="connsiteX79" fmla="*/ 9464597 w 10311132"/>
              <a:gd name="connsiteY79" fmla="*/ 3687515 h 6942920"/>
              <a:gd name="connsiteX80" fmla="*/ 9569372 w 10311132"/>
              <a:gd name="connsiteY80" fmla="*/ 3698231 h 6942920"/>
              <a:gd name="connsiteX81" fmla="*/ 9465490 w 10311132"/>
              <a:gd name="connsiteY81" fmla="*/ 3846464 h 6942920"/>
              <a:gd name="connsiteX82" fmla="*/ 9271716 w 10311132"/>
              <a:gd name="connsiteY82" fmla="*/ 3916711 h 6942920"/>
              <a:gd name="connsiteX83" fmla="*/ 9142831 w 10311132"/>
              <a:gd name="connsiteY83" fmla="*/ 3884266 h 6942920"/>
              <a:gd name="connsiteX84" fmla="*/ 9053534 w 10311132"/>
              <a:gd name="connsiteY84" fmla="*/ 3789909 h 6942920"/>
              <a:gd name="connsiteX85" fmla="*/ 9022875 w 10311132"/>
              <a:gd name="connsiteY85" fmla="*/ 3648820 h 6942920"/>
              <a:gd name="connsiteX86" fmla="*/ 9070798 w 10311132"/>
              <a:gd name="connsiteY86" fmla="*/ 3447902 h 6942920"/>
              <a:gd name="connsiteX87" fmla="*/ 9194921 w 10311132"/>
              <a:gd name="connsiteY87" fmla="*/ 3303241 h 6942920"/>
              <a:gd name="connsiteX88" fmla="*/ 9359822 w 10311132"/>
              <a:gd name="connsiteY88" fmla="*/ 3255914 h 6942920"/>
              <a:gd name="connsiteX89" fmla="*/ 8687714 w 10311132"/>
              <a:gd name="connsiteY89" fmla="*/ 3255914 h 6942920"/>
              <a:gd name="connsiteX90" fmla="*/ 8871964 w 10311132"/>
              <a:gd name="connsiteY90" fmla="*/ 3327351 h 6942920"/>
              <a:gd name="connsiteX91" fmla="*/ 8941913 w 10311132"/>
              <a:gd name="connsiteY91" fmla="*/ 3520233 h 6942920"/>
              <a:gd name="connsiteX92" fmla="*/ 8897860 w 10311132"/>
              <a:gd name="connsiteY92" fmla="*/ 3722936 h 6942920"/>
              <a:gd name="connsiteX93" fmla="*/ 8772546 w 10311132"/>
              <a:gd name="connsiteY93" fmla="*/ 3866704 h 6942920"/>
              <a:gd name="connsiteX94" fmla="*/ 8601394 w 10311132"/>
              <a:gd name="connsiteY94" fmla="*/ 3916711 h 6942920"/>
              <a:gd name="connsiteX95" fmla="*/ 8467151 w 10311132"/>
              <a:gd name="connsiteY95" fmla="*/ 3885159 h 6942920"/>
              <a:gd name="connsiteX96" fmla="*/ 8374878 w 10311132"/>
              <a:gd name="connsiteY96" fmla="*/ 3795862 h 6942920"/>
              <a:gd name="connsiteX97" fmla="*/ 8343029 w 10311132"/>
              <a:gd name="connsiteY97" fmla="*/ 3662512 h 6942920"/>
              <a:gd name="connsiteX98" fmla="*/ 8451971 w 10311132"/>
              <a:gd name="connsiteY98" fmla="*/ 3355926 h 6942920"/>
              <a:gd name="connsiteX99" fmla="*/ 8687714 w 10311132"/>
              <a:gd name="connsiteY99" fmla="*/ 3255914 h 6942920"/>
              <a:gd name="connsiteX100" fmla="*/ 7696519 w 10311132"/>
              <a:gd name="connsiteY100" fmla="*/ 3255914 h 6942920"/>
              <a:gd name="connsiteX101" fmla="*/ 7775696 w 10311132"/>
              <a:gd name="connsiteY101" fmla="*/ 3279131 h 6942920"/>
              <a:gd name="connsiteX102" fmla="*/ 7731642 w 10311132"/>
              <a:gd name="connsiteY102" fmla="*/ 3379143 h 6942920"/>
              <a:gd name="connsiteX103" fmla="*/ 7670325 w 10311132"/>
              <a:gd name="connsiteY103" fmla="*/ 3358903 h 6942920"/>
              <a:gd name="connsiteX104" fmla="*/ 7554239 w 10311132"/>
              <a:gd name="connsiteY104" fmla="*/ 3422006 h 6942920"/>
              <a:gd name="connsiteX105" fmla="*/ 7460775 w 10311132"/>
              <a:gd name="connsiteY105" fmla="*/ 3648820 h 6942920"/>
              <a:gd name="connsiteX106" fmla="*/ 7407197 w 10311132"/>
              <a:gd name="connsiteY106" fmla="*/ 3902423 h 6942920"/>
              <a:gd name="connsiteX107" fmla="*/ 7304803 w 10311132"/>
              <a:gd name="connsiteY107" fmla="*/ 3902423 h 6942920"/>
              <a:gd name="connsiteX108" fmla="*/ 7436963 w 10311132"/>
              <a:gd name="connsiteY108" fmla="*/ 3270201 h 6942920"/>
              <a:gd name="connsiteX109" fmla="*/ 7532213 w 10311132"/>
              <a:gd name="connsiteY109" fmla="*/ 3270201 h 6942920"/>
              <a:gd name="connsiteX110" fmla="*/ 7505424 w 10311132"/>
              <a:gd name="connsiteY110" fmla="*/ 3399384 h 6942920"/>
              <a:gd name="connsiteX111" fmla="*/ 7600971 w 10311132"/>
              <a:gd name="connsiteY111" fmla="*/ 3291037 h 6942920"/>
              <a:gd name="connsiteX112" fmla="*/ 7696519 w 10311132"/>
              <a:gd name="connsiteY112" fmla="*/ 3255914 h 6942920"/>
              <a:gd name="connsiteX113" fmla="*/ 6988097 w 10311132"/>
              <a:gd name="connsiteY113" fmla="*/ 3255914 h 6942920"/>
              <a:gd name="connsiteX114" fmla="*/ 7168774 w 10311132"/>
              <a:gd name="connsiteY114" fmla="*/ 3326161 h 6942920"/>
              <a:gd name="connsiteX115" fmla="*/ 7236342 w 10311132"/>
              <a:gd name="connsiteY115" fmla="*/ 3517851 h 6942920"/>
              <a:gd name="connsiteX116" fmla="*/ 7228008 w 10311132"/>
              <a:gd name="connsiteY116" fmla="*/ 3613101 h 6942920"/>
              <a:gd name="connsiteX117" fmla="*/ 6762474 w 10311132"/>
              <a:gd name="connsiteY117" fmla="*/ 3613101 h 6942920"/>
              <a:gd name="connsiteX118" fmla="*/ 6760092 w 10311132"/>
              <a:gd name="connsiteY118" fmla="*/ 3646439 h 6942920"/>
              <a:gd name="connsiteX119" fmla="*/ 6770287 w 10311132"/>
              <a:gd name="connsiteY119" fmla="*/ 3724648 h 6942920"/>
              <a:gd name="connsiteX120" fmla="*/ 6781563 w 10311132"/>
              <a:gd name="connsiteY120" fmla="*/ 3745746 h 6942920"/>
              <a:gd name="connsiteX121" fmla="*/ 6655218 w 10311132"/>
              <a:gd name="connsiteY121" fmla="*/ 3614180 h 6942920"/>
              <a:gd name="connsiteX122" fmla="*/ 6663131 w 10311132"/>
              <a:gd name="connsiteY122" fmla="*/ 3546798 h 6942920"/>
              <a:gd name="connsiteX123" fmla="*/ 6699073 w 10311132"/>
              <a:gd name="connsiteY123" fmla="*/ 3447902 h 6942920"/>
              <a:gd name="connsiteX124" fmla="*/ 6823196 w 10311132"/>
              <a:gd name="connsiteY124" fmla="*/ 3303241 h 6942920"/>
              <a:gd name="connsiteX125" fmla="*/ 6988097 w 10311132"/>
              <a:gd name="connsiteY125" fmla="*/ 3255914 h 6942920"/>
              <a:gd name="connsiteX126" fmla="*/ 5714724 w 10311132"/>
              <a:gd name="connsiteY126" fmla="*/ 3255914 h 6942920"/>
              <a:gd name="connsiteX127" fmla="*/ 5601615 w 10311132"/>
              <a:gd name="connsiteY127" fmla="*/ 3285679 h 6942920"/>
              <a:gd name="connsiteX128" fmla="*/ 5482552 w 10311132"/>
              <a:gd name="connsiteY128" fmla="*/ 3380334 h 6942920"/>
              <a:gd name="connsiteX129" fmla="*/ 5505769 w 10311132"/>
              <a:gd name="connsiteY129" fmla="*/ 3270201 h 6942920"/>
              <a:gd name="connsiteX130" fmla="*/ 5408138 w 10311132"/>
              <a:gd name="connsiteY130" fmla="*/ 3270201 h 6942920"/>
              <a:gd name="connsiteX131" fmla="*/ 5275979 w 10311132"/>
              <a:gd name="connsiteY131" fmla="*/ 3902423 h 6942920"/>
              <a:gd name="connsiteX132" fmla="*/ 5383730 w 10311132"/>
              <a:gd name="connsiteY132" fmla="*/ 3902423 h 6942920"/>
              <a:gd name="connsiteX133" fmla="*/ 5445047 w 10311132"/>
              <a:gd name="connsiteY133" fmla="*/ 3608339 h 6942920"/>
              <a:gd name="connsiteX134" fmla="*/ 5540000 w 10311132"/>
              <a:gd name="connsiteY134" fmla="*/ 3404147 h 6942920"/>
              <a:gd name="connsiteX135" fmla="*/ 5687340 w 10311132"/>
              <a:gd name="connsiteY135" fmla="*/ 3344616 h 6942920"/>
              <a:gd name="connsiteX136" fmla="*/ 5750145 w 10311132"/>
              <a:gd name="connsiteY136" fmla="*/ 3364261 h 6942920"/>
              <a:gd name="connsiteX137" fmla="*/ 5771874 w 10311132"/>
              <a:gd name="connsiteY137" fmla="*/ 3415458 h 6942920"/>
              <a:gd name="connsiteX138" fmla="*/ 5759372 w 10311132"/>
              <a:gd name="connsiteY138" fmla="*/ 3501778 h 6942920"/>
              <a:gd name="connsiteX139" fmla="*/ 5675433 w 10311132"/>
              <a:gd name="connsiteY139" fmla="*/ 3902423 h 6942920"/>
              <a:gd name="connsiteX140" fmla="*/ 5783185 w 10311132"/>
              <a:gd name="connsiteY140" fmla="*/ 3902423 h 6942920"/>
              <a:gd name="connsiteX141" fmla="*/ 5863552 w 10311132"/>
              <a:gd name="connsiteY141" fmla="*/ 3519637 h 6942920"/>
              <a:gd name="connsiteX142" fmla="*/ 5879030 w 10311132"/>
              <a:gd name="connsiteY142" fmla="*/ 3408909 h 6942920"/>
              <a:gd name="connsiteX143" fmla="*/ 5835275 w 10311132"/>
              <a:gd name="connsiteY143" fmla="*/ 3297586 h 6942920"/>
              <a:gd name="connsiteX144" fmla="*/ 5714724 w 10311132"/>
              <a:gd name="connsiteY144" fmla="*/ 3255914 h 6942920"/>
              <a:gd name="connsiteX145" fmla="*/ 4855688 w 10311132"/>
              <a:gd name="connsiteY145" fmla="*/ 3111848 h 6942920"/>
              <a:gd name="connsiteX146" fmla="*/ 5035771 w 10311132"/>
              <a:gd name="connsiteY146" fmla="*/ 3189239 h 6942920"/>
              <a:gd name="connsiteX147" fmla="*/ 5108696 w 10311132"/>
              <a:gd name="connsiteY147" fmla="*/ 3397003 h 6942920"/>
              <a:gd name="connsiteX148" fmla="*/ 5081014 w 10311132"/>
              <a:gd name="connsiteY148" fmla="*/ 3560416 h 6942920"/>
              <a:gd name="connsiteX149" fmla="*/ 5005409 w 10311132"/>
              <a:gd name="connsiteY149" fmla="*/ 3700315 h 6942920"/>
              <a:gd name="connsiteX150" fmla="*/ 4896764 w 10311132"/>
              <a:gd name="connsiteY150" fmla="*/ 3789016 h 6942920"/>
              <a:gd name="connsiteX151" fmla="*/ 4768772 w 10311132"/>
              <a:gd name="connsiteY151" fmla="*/ 3820865 h 6942920"/>
              <a:gd name="connsiteX152" fmla="*/ 4636018 w 10311132"/>
              <a:gd name="connsiteY152" fmla="*/ 3784551 h 6942920"/>
              <a:gd name="connsiteX153" fmla="*/ 4541065 w 10311132"/>
              <a:gd name="connsiteY153" fmla="*/ 3683943 h 6942920"/>
              <a:gd name="connsiteX154" fmla="*/ 4509216 w 10311132"/>
              <a:gd name="connsiteY154" fmla="*/ 3542854 h 6942920"/>
              <a:gd name="connsiteX155" fmla="*/ 4613991 w 10311132"/>
              <a:gd name="connsiteY155" fmla="*/ 3228827 h 6942920"/>
              <a:gd name="connsiteX156" fmla="*/ 4855688 w 10311132"/>
              <a:gd name="connsiteY156" fmla="*/ 3111848 h 6942920"/>
              <a:gd name="connsiteX157" fmla="*/ 9860480 w 10311132"/>
              <a:gd name="connsiteY157" fmla="*/ 3029695 h 6942920"/>
              <a:gd name="connsiteX158" fmla="*/ 9967636 w 10311132"/>
              <a:gd name="connsiteY158" fmla="*/ 3029695 h 6942920"/>
              <a:gd name="connsiteX159" fmla="*/ 9854526 w 10311132"/>
              <a:gd name="connsiteY159" fmla="*/ 3570834 h 6942920"/>
              <a:gd name="connsiteX160" fmla="*/ 10168852 w 10311132"/>
              <a:gd name="connsiteY160" fmla="*/ 3270201 h 6942920"/>
              <a:gd name="connsiteX161" fmla="*/ 10311132 w 10311132"/>
              <a:gd name="connsiteY161" fmla="*/ 3270201 h 6942920"/>
              <a:gd name="connsiteX162" fmla="*/ 10041455 w 10311132"/>
              <a:gd name="connsiteY162" fmla="*/ 3505945 h 6942920"/>
              <a:gd name="connsiteX163" fmla="*/ 10204570 w 10311132"/>
              <a:gd name="connsiteY163" fmla="*/ 3902423 h 6942920"/>
              <a:gd name="connsiteX164" fmla="*/ 10086698 w 10311132"/>
              <a:gd name="connsiteY164" fmla="*/ 3902423 h 6942920"/>
              <a:gd name="connsiteX165" fmla="*/ 9960492 w 10311132"/>
              <a:gd name="connsiteY165" fmla="*/ 3577978 h 6942920"/>
              <a:gd name="connsiteX166" fmla="*/ 9829524 w 10311132"/>
              <a:gd name="connsiteY166" fmla="*/ 3691087 h 6942920"/>
              <a:gd name="connsiteX167" fmla="*/ 9785470 w 10311132"/>
              <a:gd name="connsiteY167" fmla="*/ 3902423 h 6942920"/>
              <a:gd name="connsiteX168" fmla="*/ 9677719 w 10311132"/>
              <a:gd name="connsiteY168" fmla="*/ 3902423 h 6942920"/>
              <a:gd name="connsiteX169" fmla="*/ 9860480 w 10311132"/>
              <a:gd name="connsiteY169" fmla="*/ 3029695 h 6942920"/>
              <a:gd name="connsiteX170" fmla="*/ 6533874 w 10311132"/>
              <a:gd name="connsiteY170" fmla="*/ 3029695 h 6942920"/>
              <a:gd name="connsiteX171" fmla="*/ 6641030 w 10311132"/>
              <a:gd name="connsiteY171" fmla="*/ 3029695 h 6942920"/>
              <a:gd name="connsiteX172" fmla="*/ 6543239 w 10311132"/>
              <a:gd name="connsiteY172" fmla="*/ 3498196 h 6942920"/>
              <a:gd name="connsiteX173" fmla="*/ 6308219 w 10311132"/>
              <a:gd name="connsiteY173" fmla="*/ 3258968 h 6942920"/>
              <a:gd name="connsiteX174" fmla="*/ 6339765 w 10311132"/>
              <a:gd name="connsiteY174" fmla="*/ 3263020 h 6942920"/>
              <a:gd name="connsiteX175" fmla="*/ 6462436 w 10311132"/>
              <a:gd name="connsiteY175" fmla="*/ 3369618 h 6942920"/>
              <a:gd name="connsiteX176" fmla="*/ 6533874 w 10311132"/>
              <a:gd name="connsiteY176" fmla="*/ 3029695 h 6942920"/>
              <a:gd name="connsiteX177" fmla="*/ 4856283 w 10311132"/>
              <a:gd name="connsiteY177" fmla="*/ 3014812 h 6942920"/>
              <a:gd name="connsiteX178" fmla="*/ 4529159 w 10311132"/>
              <a:gd name="connsiteY178" fmla="*/ 3159175 h 6942920"/>
              <a:gd name="connsiteX179" fmla="*/ 4394321 w 10311132"/>
              <a:gd name="connsiteY179" fmla="*/ 3536901 h 6942920"/>
              <a:gd name="connsiteX180" fmla="*/ 4438672 w 10311132"/>
              <a:gd name="connsiteY180" fmla="*/ 3727699 h 6942920"/>
              <a:gd name="connsiteX181" fmla="*/ 4569045 w 10311132"/>
              <a:gd name="connsiteY181" fmla="*/ 3867300 h 6942920"/>
              <a:gd name="connsiteX182" fmla="*/ 4759843 w 10311132"/>
              <a:gd name="connsiteY182" fmla="*/ 3917306 h 6942920"/>
              <a:gd name="connsiteX183" fmla="*/ 4949152 w 10311132"/>
              <a:gd name="connsiteY183" fmla="*/ 3874444 h 6942920"/>
              <a:gd name="connsiteX184" fmla="*/ 5075358 w 10311132"/>
              <a:gd name="connsiteY184" fmla="*/ 3783063 h 6942920"/>
              <a:gd name="connsiteX185" fmla="*/ 5172990 w 10311132"/>
              <a:gd name="connsiteY185" fmla="*/ 3642272 h 6942920"/>
              <a:gd name="connsiteX186" fmla="*/ 5224782 w 10311132"/>
              <a:gd name="connsiteY186" fmla="*/ 3405933 h 6942920"/>
              <a:gd name="connsiteX187" fmla="*/ 5122090 w 10311132"/>
              <a:gd name="connsiteY187" fmla="*/ 3121075 h 6942920"/>
              <a:gd name="connsiteX188" fmla="*/ 4856283 w 10311132"/>
              <a:gd name="connsiteY188" fmla="*/ 3014812 h 6942920"/>
              <a:gd name="connsiteX189" fmla="*/ 6063365 w 10311132"/>
              <a:gd name="connsiteY189" fmla="*/ 2012279 h 6942920"/>
              <a:gd name="connsiteX190" fmla="*/ 5843844 w 10311132"/>
              <a:gd name="connsiteY190" fmla="*/ 2105669 h 6942920"/>
              <a:gd name="connsiteX191" fmla="*/ 5760500 w 10311132"/>
              <a:gd name="connsiteY191" fmla="*/ 2387326 h 6942920"/>
              <a:gd name="connsiteX192" fmla="*/ 5846076 w 10311132"/>
              <a:gd name="connsiteY192" fmla="*/ 2668239 h 6942920"/>
              <a:gd name="connsiteX193" fmla="*/ 6063365 w 10311132"/>
              <a:gd name="connsiteY193" fmla="*/ 2763861 h 6942920"/>
              <a:gd name="connsiteX194" fmla="*/ 6279538 w 10311132"/>
              <a:gd name="connsiteY194" fmla="*/ 2668983 h 6942920"/>
              <a:gd name="connsiteX195" fmla="*/ 6363998 w 10311132"/>
              <a:gd name="connsiteY195" fmla="*/ 2384349 h 6942920"/>
              <a:gd name="connsiteX196" fmla="*/ 6281770 w 10311132"/>
              <a:gd name="connsiteY196" fmla="*/ 2104553 h 6942920"/>
              <a:gd name="connsiteX197" fmla="*/ 6063365 w 10311132"/>
              <a:gd name="connsiteY197" fmla="*/ 2012279 h 6942920"/>
              <a:gd name="connsiteX198" fmla="*/ 7781437 w 10311132"/>
              <a:gd name="connsiteY198" fmla="*/ 1842615 h 6942920"/>
              <a:gd name="connsiteX199" fmla="*/ 8001702 w 10311132"/>
              <a:gd name="connsiteY199" fmla="*/ 1842615 h 6942920"/>
              <a:gd name="connsiteX200" fmla="*/ 8001702 w 10311132"/>
              <a:gd name="connsiteY200" fmla="*/ 2327051 h 6942920"/>
              <a:gd name="connsiteX201" fmla="*/ 8446698 w 10311132"/>
              <a:gd name="connsiteY201" fmla="*/ 1842615 h 6942920"/>
              <a:gd name="connsiteX202" fmla="*/ 8742867 w 10311132"/>
              <a:gd name="connsiteY202" fmla="*/ 1842615 h 6942920"/>
              <a:gd name="connsiteX203" fmla="*/ 8332101 w 10311132"/>
              <a:gd name="connsiteY203" fmla="*/ 2267519 h 6942920"/>
              <a:gd name="connsiteX204" fmla="*/ 8765191 w 10311132"/>
              <a:gd name="connsiteY204" fmla="*/ 2933525 h 6942920"/>
              <a:gd name="connsiteX205" fmla="*/ 8480185 w 10311132"/>
              <a:gd name="connsiteY205" fmla="*/ 2933525 h 6942920"/>
              <a:gd name="connsiteX206" fmla="*/ 8180296 w 10311132"/>
              <a:gd name="connsiteY206" fmla="*/ 2421556 h 6942920"/>
              <a:gd name="connsiteX207" fmla="*/ 8001702 w 10311132"/>
              <a:gd name="connsiteY207" fmla="*/ 2603871 h 6942920"/>
              <a:gd name="connsiteX208" fmla="*/ 8001702 w 10311132"/>
              <a:gd name="connsiteY208" fmla="*/ 2933525 h 6942920"/>
              <a:gd name="connsiteX209" fmla="*/ 7781437 w 10311132"/>
              <a:gd name="connsiteY209" fmla="*/ 2933525 h 6942920"/>
              <a:gd name="connsiteX210" fmla="*/ 7781437 w 10311132"/>
              <a:gd name="connsiteY210" fmla="*/ 1842615 h 6942920"/>
              <a:gd name="connsiteX211" fmla="*/ 6759285 w 10311132"/>
              <a:gd name="connsiteY211" fmla="*/ 1842615 h 6942920"/>
              <a:gd name="connsiteX212" fmla="*/ 7568166 w 10311132"/>
              <a:gd name="connsiteY212" fmla="*/ 1842615 h 6942920"/>
              <a:gd name="connsiteX213" fmla="*/ 7568166 w 10311132"/>
              <a:gd name="connsiteY213" fmla="*/ 2027162 h 6942920"/>
              <a:gd name="connsiteX214" fmla="*/ 6979551 w 10311132"/>
              <a:gd name="connsiteY214" fmla="*/ 2027162 h 6942920"/>
              <a:gd name="connsiteX215" fmla="*/ 6979551 w 10311132"/>
              <a:gd name="connsiteY215" fmla="*/ 2269008 h 6942920"/>
              <a:gd name="connsiteX216" fmla="*/ 7527238 w 10311132"/>
              <a:gd name="connsiteY216" fmla="*/ 2269008 h 6942920"/>
              <a:gd name="connsiteX217" fmla="*/ 7527238 w 10311132"/>
              <a:gd name="connsiteY217" fmla="*/ 2452810 h 6942920"/>
              <a:gd name="connsiteX218" fmla="*/ 6979551 w 10311132"/>
              <a:gd name="connsiteY218" fmla="*/ 2452810 h 6942920"/>
              <a:gd name="connsiteX219" fmla="*/ 6979551 w 10311132"/>
              <a:gd name="connsiteY219" fmla="*/ 2749722 h 6942920"/>
              <a:gd name="connsiteX220" fmla="*/ 7589002 w 10311132"/>
              <a:gd name="connsiteY220" fmla="*/ 2749722 h 6942920"/>
              <a:gd name="connsiteX221" fmla="*/ 7589002 w 10311132"/>
              <a:gd name="connsiteY221" fmla="*/ 2933525 h 6942920"/>
              <a:gd name="connsiteX222" fmla="*/ 6759285 w 10311132"/>
              <a:gd name="connsiteY222" fmla="*/ 2933525 h 6942920"/>
              <a:gd name="connsiteX223" fmla="*/ 6759285 w 10311132"/>
              <a:gd name="connsiteY223" fmla="*/ 1842615 h 6942920"/>
              <a:gd name="connsiteX224" fmla="*/ 5125897 w 10311132"/>
              <a:gd name="connsiteY224" fmla="*/ 1842615 h 6942920"/>
              <a:gd name="connsiteX225" fmla="*/ 5346162 w 10311132"/>
              <a:gd name="connsiteY225" fmla="*/ 1842615 h 6942920"/>
              <a:gd name="connsiteX226" fmla="*/ 5346162 w 10311132"/>
              <a:gd name="connsiteY226" fmla="*/ 2273965 h 6942920"/>
              <a:gd name="connsiteX227" fmla="*/ 5157158 w 10311132"/>
              <a:gd name="connsiteY227" fmla="*/ 2071534 h 6942920"/>
              <a:gd name="connsiteX228" fmla="*/ 5125897 w 10311132"/>
              <a:gd name="connsiteY228" fmla="*/ 2036258 h 6942920"/>
              <a:gd name="connsiteX229" fmla="*/ 5125897 w 10311132"/>
              <a:gd name="connsiteY229" fmla="*/ 1842615 h 6942920"/>
              <a:gd name="connsiteX230" fmla="*/ 6061132 w 10311132"/>
              <a:gd name="connsiteY230" fmla="*/ 1824011 h 6942920"/>
              <a:gd name="connsiteX231" fmla="*/ 6446969 w 10311132"/>
              <a:gd name="connsiteY231" fmla="*/ 1973584 h 6942920"/>
              <a:gd name="connsiteX232" fmla="*/ 6591705 w 10311132"/>
              <a:gd name="connsiteY232" fmla="*/ 2389558 h 6942920"/>
              <a:gd name="connsiteX233" fmla="*/ 6448086 w 10311132"/>
              <a:gd name="connsiteY233" fmla="*/ 2802929 h 6942920"/>
              <a:gd name="connsiteX234" fmla="*/ 6064109 w 10311132"/>
              <a:gd name="connsiteY234" fmla="*/ 2952129 h 6942920"/>
              <a:gd name="connsiteX235" fmla="*/ 6000123 w 10311132"/>
              <a:gd name="connsiteY235" fmla="*/ 2946986 h 6942920"/>
              <a:gd name="connsiteX236" fmla="*/ 5708307 w 10311132"/>
              <a:gd name="connsiteY236" fmla="*/ 2651614 h 6942920"/>
              <a:gd name="connsiteX237" fmla="*/ 5539525 w 10311132"/>
              <a:gd name="connsiteY237" fmla="*/ 2476973 h 6942920"/>
              <a:gd name="connsiteX238" fmla="*/ 5533537 w 10311132"/>
              <a:gd name="connsiteY238" fmla="*/ 2394767 h 6942920"/>
              <a:gd name="connsiteX239" fmla="*/ 5583394 w 10311132"/>
              <a:gd name="connsiteY239" fmla="*/ 2114970 h 6942920"/>
              <a:gd name="connsiteX240" fmla="*/ 5684969 w 10311132"/>
              <a:gd name="connsiteY240" fmla="*/ 1965398 h 6942920"/>
              <a:gd name="connsiteX241" fmla="*/ 5825984 w 10311132"/>
              <a:gd name="connsiteY241" fmla="*/ 1867172 h 6942920"/>
              <a:gd name="connsiteX242" fmla="*/ 6061132 w 10311132"/>
              <a:gd name="connsiteY242" fmla="*/ 1824011 h 6942920"/>
              <a:gd name="connsiteX243" fmla="*/ 4047565 w 10311132"/>
              <a:gd name="connsiteY243" fmla="*/ 0 h 6942920"/>
              <a:gd name="connsiteX244" fmla="*/ 4904281 w 10311132"/>
              <a:gd name="connsiteY244" fmla="*/ 1786179 h 6942920"/>
              <a:gd name="connsiteX245" fmla="*/ 5125897 w 10311132"/>
              <a:gd name="connsiteY245" fmla="*/ 2036258 h 6942920"/>
              <a:gd name="connsiteX246" fmla="*/ 5125897 w 10311132"/>
              <a:gd name="connsiteY246" fmla="*/ 2271984 h 6942920"/>
              <a:gd name="connsiteX247" fmla="*/ 4694295 w 10311132"/>
              <a:gd name="connsiteY247" fmla="*/ 2271984 h 6942920"/>
              <a:gd name="connsiteX248" fmla="*/ 4694295 w 10311132"/>
              <a:gd name="connsiteY248" fmla="*/ 1842615 h 6942920"/>
              <a:gd name="connsiteX249" fmla="*/ 4474029 w 10311132"/>
              <a:gd name="connsiteY249" fmla="*/ 1842615 h 6942920"/>
              <a:gd name="connsiteX250" fmla="*/ 4474029 w 10311132"/>
              <a:gd name="connsiteY250" fmla="*/ 2933525 h 6942920"/>
              <a:gd name="connsiteX251" fmla="*/ 4694295 w 10311132"/>
              <a:gd name="connsiteY251" fmla="*/ 2933525 h 6942920"/>
              <a:gd name="connsiteX252" fmla="*/ 4694295 w 10311132"/>
              <a:gd name="connsiteY252" fmla="*/ 2456531 h 6942920"/>
              <a:gd name="connsiteX253" fmla="*/ 5125897 w 10311132"/>
              <a:gd name="connsiteY253" fmla="*/ 2456531 h 6942920"/>
              <a:gd name="connsiteX254" fmla="*/ 5125897 w 10311132"/>
              <a:gd name="connsiteY254" fmla="*/ 2933525 h 6942920"/>
              <a:gd name="connsiteX255" fmla="*/ 5346162 w 10311132"/>
              <a:gd name="connsiteY255" fmla="*/ 2933525 h 6942920"/>
              <a:gd name="connsiteX256" fmla="*/ 5346162 w 10311132"/>
              <a:gd name="connsiteY256" fmla="*/ 2273965 h 6942920"/>
              <a:gd name="connsiteX257" fmla="*/ 5426915 w 10311132"/>
              <a:gd name="connsiteY257" fmla="*/ 2360455 h 6942920"/>
              <a:gd name="connsiteX258" fmla="*/ 5539525 w 10311132"/>
              <a:gd name="connsiteY258" fmla="*/ 2476973 h 6942920"/>
              <a:gd name="connsiteX259" fmla="*/ 5542513 w 10311132"/>
              <a:gd name="connsiteY259" fmla="*/ 2517992 h 6942920"/>
              <a:gd name="connsiteX260" fmla="*/ 5677156 w 10311132"/>
              <a:gd name="connsiteY260" fmla="*/ 2803673 h 6942920"/>
              <a:gd name="connsiteX261" fmla="*/ 5948674 w 10311132"/>
              <a:gd name="connsiteY261" fmla="*/ 2942850 h 6942920"/>
              <a:gd name="connsiteX262" fmla="*/ 6000123 w 10311132"/>
              <a:gd name="connsiteY262" fmla="*/ 2946986 h 6942920"/>
              <a:gd name="connsiteX263" fmla="*/ 6285004 w 10311132"/>
              <a:gd name="connsiteY263" fmla="*/ 3235337 h 6942920"/>
              <a:gd name="connsiteX264" fmla="*/ 6308219 w 10311132"/>
              <a:gd name="connsiteY264" fmla="*/ 3258968 h 6942920"/>
              <a:gd name="connsiteX265" fmla="*/ 6284438 w 10311132"/>
              <a:gd name="connsiteY265" fmla="*/ 3255914 h 6942920"/>
              <a:gd name="connsiteX266" fmla="*/ 6141860 w 10311132"/>
              <a:gd name="connsiteY266" fmla="*/ 3303539 h 6942920"/>
              <a:gd name="connsiteX267" fmla="*/ 6023393 w 10311132"/>
              <a:gd name="connsiteY267" fmla="*/ 3446711 h 6942920"/>
              <a:gd name="connsiteX268" fmla="*/ 5976066 w 10311132"/>
              <a:gd name="connsiteY268" fmla="*/ 3657750 h 6942920"/>
              <a:gd name="connsiteX269" fmla="*/ 6035895 w 10311132"/>
              <a:gd name="connsiteY269" fmla="*/ 3850333 h 6942920"/>
              <a:gd name="connsiteX270" fmla="*/ 6185616 w 10311132"/>
              <a:gd name="connsiteY270" fmla="*/ 3916711 h 6942920"/>
              <a:gd name="connsiteX271" fmla="*/ 6378497 w 10311132"/>
              <a:gd name="connsiteY271" fmla="*/ 3810745 h 6942920"/>
              <a:gd name="connsiteX272" fmla="*/ 6359447 w 10311132"/>
              <a:gd name="connsiteY272" fmla="*/ 3902423 h 6942920"/>
              <a:gd name="connsiteX273" fmla="*/ 6458864 w 10311132"/>
              <a:gd name="connsiteY273" fmla="*/ 3902423 h 6942920"/>
              <a:gd name="connsiteX274" fmla="*/ 6543239 w 10311132"/>
              <a:gd name="connsiteY274" fmla="*/ 3498196 h 6942920"/>
              <a:gd name="connsiteX275" fmla="*/ 6569815 w 10311132"/>
              <a:gd name="connsiteY275" fmla="*/ 3525248 h 6942920"/>
              <a:gd name="connsiteX276" fmla="*/ 6655218 w 10311132"/>
              <a:gd name="connsiteY276" fmla="*/ 3614180 h 6942920"/>
              <a:gd name="connsiteX277" fmla="*/ 6651150 w 10311132"/>
              <a:gd name="connsiteY277" fmla="*/ 3648820 h 6942920"/>
              <a:gd name="connsiteX278" fmla="*/ 6681809 w 10311132"/>
              <a:gd name="connsiteY278" fmla="*/ 3789909 h 6942920"/>
              <a:gd name="connsiteX279" fmla="*/ 6771106 w 10311132"/>
              <a:gd name="connsiteY279" fmla="*/ 3884266 h 6942920"/>
              <a:gd name="connsiteX280" fmla="*/ 6899991 w 10311132"/>
              <a:gd name="connsiteY280" fmla="*/ 3916711 h 6942920"/>
              <a:gd name="connsiteX281" fmla="*/ 6938987 w 10311132"/>
              <a:gd name="connsiteY281" fmla="*/ 3913558 h 6942920"/>
              <a:gd name="connsiteX282" fmla="*/ 7106129 w 10311132"/>
              <a:gd name="connsiteY282" fmla="*/ 4094530 h 6942920"/>
              <a:gd name="connsiteX283" fmla="*/ 4222376 w 10311132"/>
              <a:gd name="connsiteY283" fmla="*/ 6937228 h 6942920"/>
              <a:gd name="connsiteX284" fmla="*/ 1022684 w 10311132"/>
              <a:gd name="connsiteY284" fmla="*/ 6937228 h 6942920"/>
              <a:gd name="connsiteX285" fmla="*/ 0 w 10311132"/>
              <a:gd name="connsiteY285" fmla="*/ 13447 h 6942920"/>
              <a:gd name="connsiteX286" fmla="*/ 4047565 w 10311132"/>
              <a:gd name="connsiteY286" fmla="*/ 0 h 6942920"/>
              <a:gd name="connsiteX0" fmla="*/ 6781563 w 10311132"/>
              <a:gd name="connsiteY0" fmla="*/ 3745746 h 6938761"/>
              <a:gd name="connsiteX1" fmla="*/ 6845272 w 10311132"/>
              <a:gd name="connsiteY1" fmla="*/ 3812088 h 6938761"/>
              <a:gd name="connsiteX2" fmla="*/ 6850614 w 10311132"/>
              <a:gd name="connsiteY2" fmla="*/ 3817872 h 6938761"/>
              <a:gd name="connsiteX3" fmla="*/ 6846190 w 10311132"/>
              <a:gd name="connsiteY3" fmla="*/ 3816921 h 6938761"/>
              <a:gd name="connsiteX4" fmla="*/ 6800871 w 10311132"/>
              <a:gd name="connsiteY4" fmla="*/ 3781872 h 6938761"/>
              <a:gd name="connsiteX5" fmla="*/ 6781563 w 10311132"/>
              <a:gd name="connsiteY5" fmla="*/ 3745746 h 6938761"/>
              <a:gd name="connsiteX6" fmla="*/ 7092872 w 10311132"/>
              <a:gd name="connsiteY6" fmla="*/ 3687515 h 6938761"/>
              <a:gd name="connsiteX7" fmla="*/ 7197647 w 10311132"/>
              <a:gd name="connsiteY7" fmla="*/ 3698231 h 6938761"/>
              <a:gd name="connsiteX8" fmla="*/ 7093765 w 10311132"/>
              <a:gd name="connsiteY8" fmla="*/ 3846464 h 6938761"/>
              <a:gd name="connsiteX9" fmla="*/ 6954295 w 10311132"/>
              <a:gd name="connsiteY9" fmla="*/ 3912320 h 6938761"/>
              <a:gd name="connsiteX10" fmla="*/ 6938987 w 10311132"/>
              <a:gd name="connsiteY10" fmla="*/ 3913558 h 6938761"/>
              <a:gd name="connsiteX11" fmla="*/ 6850614 w 10311132"/>
              <a:gd name="connsiteY11" fmla="*/ 3817872 h 6938761"/>
              <a:gd name="connsiteX12" fmla="*/ 6900586 w 10311132"/>
              <a:gd name="connsiteY12" fmla="*/ 3828604 h 6938761"/>
              <a:gd name="connsiteX13" fmla="*/ 7009528 w 10311132"/>
              <a:gd name="connsiteY13" fmla="*/ 3792290 h 6938761"/>
              <a:gd name="connsiteX14" fmla="*/ 7092872 w 10311132"/>
              <a:gd name="connsiteY14" fmla="*/ 3687515 h 6938761"/>
              <a:gd name="connsiteX15" fmla="*/ 6290986 w 10311132"/>
              <a:gd name="connsiteY15" fmla="*/ 3344616 h 6938761"/>
              <a:gd name="connsiteX16" fmla="*/ 6389808 w 10311132"/>
              <a:gd name="connsiteY16" fmla="*/ 3386883 h 6938761"/>
              <a:gd name="connsiteX17" fmla="*/ 6429099 w 10311132"/>
              <a:gd name="connsiteY17" fmla="*/ 3504159 h 6938761"/>
              <a:gd name="connsiteX18" fmla="*/ 6349327 w 10311132"/>
              <a:gd name="connsiteY18" fmla="*/ 3754190 h 6938761"/>
              <a:gd name="connsiteX19" fmla="*/ 6216572 w 10311132"/>
              <a:gd name="connsiteY19" fmla="*/ 3830390 h 6938761"/>
              <a:gd name="connsiteX20" fmla="*/ 6140968 w 10311132"/>
              <a:gd name="connsiteY20" fmla="*/ 3805090 h 6938761"/>
              <a:gd name="connsiteX21" fmla="*/ 6096319 w 10311132"/>
              <a:gd name="connsiteY21" fmla="*/ 3741689 h 6938761"/>
              <a:gd name="connsiteX22" fmla="*/ 6083222 w 10311132"/>
              <a:gd name="connsiteY22" fmla="*/ 3637509 h 6938761"/>
              <a:gd name="connsiteX23" fmla="*/ 6104654 w 10311132"/>
              <a:gd name="connsiteY23" fmla="*/ 3525590 h 6938761"/>
              <a:gd name="connsiteX24" fmla="*/ 6157339 w 10311132"/>
              <a:gd name="connsiteY24" fmla="*/ 3420518 h 6938761"/>
              <a:gd name="connsiteX25" fmla="*/ 6220442 w 10311132"/>
              <a:gd name="connsiteY25" fmla="*/ 3361879 h 6938761"/>
              <a:gd name="connsiteX26" fmla="*/ 6290986 w 10311132"/>
              <a:gd name="connsiteY26" fmla="*/ 3344616 h 6938761"/>
              <a:gd name="connsiteX27" fmla="*/ 9362204 w 10311132"/>
              <a:gd name="connsiteY27" fmla="*/ 3339853 h 6938761"/>
              <a:gd name="connsiteX28" fmla="*/ 9236295 w 10311132"/>
              <a:gd name="connsiteY28" fmla="*/ 3387478 h 6938761"/>
              <a:gd name="connsiteX29" fmla="*/ 9151463 w 10311132"/>
              <a:gd name="connsiteY29" fmla="*/ 3530948 h 6938761"/>
              <a:gd name="connsiteX30" fmla="*/ 9506269 w 10311132"/>
              <a:gd name="connsiteY30" fmla="*/ 3530948 h 6938761"/>
              <a:gd name="connsiteX31" fmla="*/ 9506864 w 10311132"/>
              <a:gd name="connsiteY31" fmla="*/ 3507136 h 6938761"/>
              <a:gd name="connsiteX32" fmla="*/ 9466383 w 10311132"/>
              <a:gd name="connsiteY32" fmla="*/ 3383013 h 6938761"/>
              <a:gd name="connsiteX33" fmla="*/ 9362204 w 10311132"/>
              <a:gd name="connsiteY33" fmla="*/ 3339853 h 6938761"/>
              <a:gd name="connsiteX34" fmla="*/ 6990478 w 10311132"/>
              <a:gd name="connsiteY34" fmla="*/ 3339853 h 6938761"/>
              <a:gd name="connsiteX35" fmla="*/ 6864570 w 10311132"/>
              <a:gd name="connsiteY35" fmla="*/ 3387478 h 6938761"/>
              <a:gd name="connsiteX36" fmla="*/ 6779738 w 10311132"/>
              <a:gd name="connsiteY36" fmla="*/ 3530948 h 6938761"/>
              <a:gd name="connsiteX37" fmla="*/ 7134544 w 10311132"/>
              <a:gd name="connsiteY37" fmla="*/ 3530948 h 6938761"/>
              <a:gd name="connsiteX38" fmla="*/ 7135139 w 10311132"/>
              <a:gd name="connsiteY38" fmla="*/ 3507136 h 6938761"/>
              <a:gd name="connsiteX39" fmla="*/ 7094658 w 10311132"/>
              <a:gd name="connsiteY39" fmla="*/ 3383013 h 6938761"/>
              <a:gd name="connsiteX40" fmla="*/ 6990478 w 10311132"/>
              <a:gd name="connsiteY40" fmla="*/ 3339853 h 6938761"/>
              <a:gd name="connsiteX41" fmla="*/ 8683547 w 10311132"/>
              <a:gd name="connsiteY41" fmla="*/ 3339258 h 6938761"/>
              <a:gd name="connsiteX42" fmla="*/ 8591274 w 10311132"/>
              <a:gd name="connsiteY42" fmla="*/ 3363368 h 6938761"/>
              <a:gd name="connsiteX43" fmla="*/ 8515967 w 10311132"/>
              <a:gd name="connsiteY43" fmla="*/ 3433912 h 6938761"/>
              <a:gd name="connsiteX44" fmla="*/ 8466556 w 10311132"/>
              <a:gd name="connsiteY44" fmla="*/ 3541961 h 6938761"/>
              <a:gd name="connsiteX45" fmla="*/ 8450780 w 10311132"/>
              <a:gd name="connsiteY45" fmla="*/ 3651797 h 6938761"/>
              <a:gd name="connsiteX46" fmla="*/ 8493643 w 10311132"/>
              <a:gd name="connsiteY46" fmla="*/ 3787230 h 6938761"/>
              <a:gd name="connsiteX47" fmla="*/ 8602585 w 10311132"/>
              <a:gd name="connsiteY47" fmla="*/ 3833367 h 6938761"/>
              <a:gd name="connsiteX48" fmla="*/ 8671046 w 10311132"/>
              <a:gd name="connsiteY48" fmla="*/ 3819377 h 6938761"/>
              <a:gd name="connsiteX49" fmla="*/ 8734149 w 10311132"/>
              <a:gd name="connsiteY49" fmla="*/ 3776812 h 6938761"/>
              <a:gd name="connsiteX50" fmla="*/ 8783857 w 10311132"/>
              <a:gd name="connsiteY50" fmla="*/ 3711626 h 6938761"/>
              <a:gd name="connsiteX51" fmla="*/ 8816897 w 10311132"/>
              <a:gd name="connsiteY51" fmla="*/ 3632747 h 6938761"/>
              <a:gd name="connsiteX52" fmla="*/ 8835352 w 10311132"/>
              <a:gd name="connsiteY52" fmla="*/ 3519637 h 6938761"/>
              <a:gd name="connsiteX53" fmla="*/ 8792192 w 10311132"/>
              <a:gd name="connsiteY53" fmla="*/ 3386585 h 6938761"/>
              <a:gd name="connsiteX54" fmla="*/ 8683547 w 10311132"/>
              <a:gd name="connsiteY54" fmla="*/ 3339258 h 6938761"/>
              <a:gd name="connsiteX55" fmla="*/ 7809628 w 10311132"/>
              <a:gd name="connsiteY55" fmla="*/ 3270201 h 6938761"/>
              <a:gd name="connsiteX56" fmla="*/ 8298380 w 10311132"/>
              <a:gd name="connsiteY56" fmla="*/ 3270201 h 6938761"/>
              <a:gd name="connsiteX57" fmla="*/ 8284093 w 10311132"/>
              <a:gd name="connsiteY57" fmla="*/ 3338067 h 6938761"/>
              <a:gd name="connsiteX58" fmla="*/ 7941192 w 10311132"/>
              <a:gd name="connsiteY58" fmla="*/ 3723234 h 6938761"/>
              <a:gd name="connsiteX59" fmla="*/ 7854277 w 10311132"/>
              <a:gd name="connsiteY59" fmla="*/ 3813126 h 6938761"/>
              <a:gd name="connsiteX60" fmla="*/ 7977507 w 10311132"/>
              <a:gd name="connsiteY60" fmla="*/ 3807768 h 6938761"/>
              <a:gd name="connsiteX61" fmla="*/ 8226347 w 10311132"/>
              <a:gd name="connsiteY61" fmla="*/ 3807768 h 6938761"/>
              <a:gd name="connsiteX62" fmla="*/ 8206702 w 10311132"/>
              <a:gd name="connsiteY62" fmla="*/ 3902423 h 6938761"/>
              <a:gd name="connsiteX63" fmla="*/ 7697710 w 10311132"/>
              <a:gd name="connsiteY63" fmla="*/ 3902423 h 6938761"/>
              <a:gd name="connsiteX64" fmla="*/ 7714974 w 10311132"/>
              <a:gd name="connsiteY64" fmla="*/ 3819079 h 6938761"/>
              <a:gd name="connsiteX65" fmla="*/ 8054897 w 10311132"/>
              <a:gd name="connsiteY65" fmla="*/ 3436294 h 6938761"/>
              <a:gd name="connsiteX66" fmla="*/ 8135860 w 10311132"/>
              <a:gd name="connsiteY66" fmla="*/ 3352354 h 6938761"/>
              <a:gd name="connsiteX67" fmla="*/ 8025727 w 10311132"/>
              <a:gd name="connsiteY67" fmla="*/ 3360094 h 6938761"/>
              <a:gd name="connsiteX68" fmla="*/ 7790578 w 10311132"/>
              <a:gd name="connsiteY68" fmla="*/ 3360094 h 6938761"/>
              <a:gd name="connsiteX69" fmla="*/ 7809628 w 10311132"/>
              <a:gd name="connsiteY69" fmla="*/ 3270201 h 6938761"/>
              <a:gd name="connsiteX70" fmla="*/ 9359822 w 10311132"/>
              <a:gd name="connsiteY70" fmla="*/ 3255914 h 6938761"/>
              <a:gd name="connsiteX71" fmla="*/ 9540500 w 10311132"/>
              <a:gd name="connsiteY71" fmla="*/ 3326161 h 6938761"/>
              <a:gd name="connsiteX72" fmla="*/ 9608068 w 10311132"/>
              <a:gd name="connsiteY72" fmla="*/ 3517851 h 6938761"/>
              <a:gd name="connsiteX73" fmla="*/ 9599733 w 10311132"/>
              <a:gd name="connsiteY73" fmla="*/ 3613101 h 6938761"/>
              <a:gd name="connsiteX74" fmla="*/ 9134199 w 10311132"/>
              <a:gd name="connsiteY74" fmla="*/ 3613101 h 6938761"/>
              <a:gd name="connsiteX75" fmla="*/ 9131818 w 10311132"/>
              <a:gd name="connsiteY75" fmla="*/ 3646439 h 6938761"/>
              <a:gd name="connsiteX76" fmla="*/ 9172596 w 10311132"/>
              <a:gd name="connsiteY76" fmla="*/ 3781872 h 6938761"/>
              <a:gd name="connsiteX77" fmla="*/ 9272311 w 10311132"/>
              <a:gd name="connsiteY77" fmla="*/ 3828604 h 6938761"/>
              <a:gd name="connsiteX78" fmla="*/ 9381254 w 10311132"/>
              <a:gd name="connsiteY78" fmla="*/ 3792290 h 6938761"/>
              <a:gd name="connsiteX79" fmla="*/ 9464597 w 10311132"/>
              <a:gd name="connsiteY79" fmla="*/ 3687515 h 6938761"/>
              <a:gd name="connsiteX80" fmla="*/ 9569372 w 10311132"/>
              <a:gd name="connsiteY80" fmla="*/ 3698231 h 6938761"/>
              <a:gd name="connsiteX81" fmla="*/ 9465490 w 10311132"/>
              <a:gd name="connsiteY81" fmla="*/ 3846464 h 6938761"/>
              <a:gd name="connsiteX82" fmla="*/ 9271716 w 10311132"/>
              <a:gd name="connsiteY82" fmla="*/ 3916711 h 6938761"/>
              <a:gd name="connsiteX83" fmla="*/ 9142831 w 10311132"/>
              <a:gd name="connsiteY83" fmla="*/ 3884266 h 6938761"/>
              <a:gd name="connsiteX84" fmla="*/ 9053534 w 10311132"/>
              <a:gd name="connsiteY84" fmla="*/ 3789909 h 6938761"/>
              <a:gd name="connsiteX85" fmla="*/ 9022875 w 10311132"/>
              <a:gd name="connsiteY85" fmla="*/ 3648820 h 6938761"/>
              <a:gd name="connsiteX86" fmla="*/ 9070798 w 10311132"/>
              <a:gd name="connsiteY86" fmla="*/ 3447902 h 6938761"/>
              <a:gd name="connsiteX87" fmla="*/ 9194921 w 10311132"/>
              <a:gd name="connsiteY87" fmla="*/ 3303241 h 6938761"/>
              <a:gd name="connsiteX88" fmla="*/ 9359822 w 10311132"/>
              <a:gd name="connsiteY88" fmla="*/ 3255914 h 6938761"/>
              <a:gd name="connsiteX89" fmla="*/ 8687714 w 10311132"/>
              <a:gd name="connsiteY89" fmla="*/ 3255914 h 6938761"/>
              <a:gd name="connsiteX90" fmla="*/ 8871964 w 10311132"/>
              <a:gd name="connsiteY90" fmla="*/ 3327351 h 6938761"/>
              <a:gd name="connsiteX91" fmla="*/ 8941913 w 10311132"/>
              <a:gd name="connsiteY91" fmla="*/ 3520233 h 6938761"/>
              <a:gd name="connsiteX92" fmla="*/ 8897860 w 10311132"/>
              <a:gd name="connsiteY92" fmla="*/ 3722936 h 6938761"/>
              <a:gd name="connsiteX93" fmla="*/ 8772546 w 10311132"/>
              <a:gd name="connsiteY93" fmla="*/ 3866704 h 6938761"/>
              <a:gd name="connsiteX94" fmla="*/ 8601394 w 10311132"/>
              <a:gd name="connsiteY94" fmla="*/ 3916711 h 6938761"/>
              <a:gd name="connsiteX95" fmla="*/ 8467151 w 10311132"/>
              <a:gd name="connsiteY95" fmla="*/ 3885159 h 6938761"/>
              <a:gd name="connsiteX96" fmla="*/ 8374878 w 10311132"/>
              <a:gd name="connsiteY96" fmla="*/ 3795862 h 6938761"/>
              <a:gd name="connsiteX97" fmla="*/ 8343029 w 10311132"/>
              <a:gd name="connsiteY97" fmla="*/ 3662512 h 6938761"/>
              <a:gd name="connsiteX98" fmla="*/ 8451971 w 10311132"/>
              <a:gd name="connsiteY98" fmla="*/ 3355926 h 6938761"/>
              <a:gd name="connsiteX99" fmla="*/ 8687714 w 10311132"/>
              <a:gd name="connsiteY99" fmla="*/ 3255914 h 6938761"/>
              <a:gd name="connsiteX100" fmla="*/ 7696519 w 10311132"/>
              <a:gd name="connsiteY100" fmla="*/ 3255914 h 6938761"/>
              <a:gd name="connsiteX101" fmla="*/ 7775696 w 10311132"/>
              <a:gd name="connsiteY101" fmla="*/ 3279131 h 6938761"/>
              <a:gd name="connsiteX102" fmla="*/ 7731642 w 10311132"/>
              <a:gd name="connsiteY102" fmla="*/ 3379143 h 6938761"/>
              <a:gd name="connsiteX103" fmla="*/ 7670325 w 10311132"/>
              <a:gd name="connsiteY103" fmla="*/ 3358903 h 6938761"/>
              <a:gd name="connsiteX104" fmla="*/ 7554239 w 10311132"/>
              <a:gd name="connsiteY104" fmla="*/ 3422006 h 6938761"/>
              <a:gd name="connsiteX105" fmla="*/ 7460775 w 10311132"/>
              <a:gd name="connsiteY105" fmla="*/ 3648820 h 6938761"/>
              <a:gd name="connsiteX106" fmla="*/ 7407197 w 10311132"/>
              <a:gd name="connsiteY106" fmla="*/ 3902423 h 6938761"/>
              <a:gd name="connsiteX107" fmla="*/ 7304803 w 10311132"/>
              <a:gd name="connsiteY107" fmla="*/ 3902423 h 6938761"/>
              <a:gd name="connsiteX108" fmla="*/ 7436963 w 10311132"/>
              <a:gd name="connsiteY108" fmla="*/ 3270201 h 6938761"/>
              <a:gd name="connsiteX109" fmla="*/ 7532213 w 10311132"/>
              <a:gd name="connsiteY109" fmla="*/ 3270201 h 6938761"/>
              <a:gd name="connsiteX110" fmla="*/ 7505424 w 10311132"/>
              <a:gd name="connsiteY110" fmla="*/ 3399384 h 6938761"/>
              <a:gd name="connsiteX111" fmla="*/ 7600971 w 10311132"/>
              <a:gd name="connsiteY111" fmla="*/ 3291037 h 6938761"/>
              <a:gd name="connsiteX112" fmla="*/ 7696519 w 10311132"/>
              <a:gd name="connsiteY112" fmla="*/ 3255914 h 6938761"/>
              <a:gd name="connsiteX113" fmla="*/ 6988097 w 10311132"/>
              <a:gd name="connsiteY113" fmla="*/ 3255914 h 6938761"/>
              <a:gd name="connsiteX114" fmla="*/ 7168774 w 10311132"/>
              <a:gd name="connsiteY114" fmla="*/ 3326161 h 6938761"/>
              <a:gd name="connsiteX115" fmla="*/ 7236342 w 10311132"/>
              <a:gd name="connsiteY115" fmla="*/ 3517851 h 6938761"/>
              <a:gd name="connsiteX116" fmla="*/ 7228008 w 10311132"/>
              <a:gd name="connsiteY116" fmla="*/ 3613101 h 6938761"/>
              <a:gd name="connsiteX117" fmla="*/ 6762474 w 10311132"/>
              <a:gd name="connsiteY117" fmla="*/ 3613101 h 6938761"/>
              <a:gd name="connsiteX118" fmla="*/ 6760092 w 10311132"/>
              <a:gd name="connsiteY118" fmla="*/ 3646439 h 6938761"/>
              <a:gd name="connsiteX119" fmla="*/ 6770287 w 10311132"/>
              <a:gd name="connsiteY119" fmla="*/ 3724648 h 6938761"/>
              <a:gd name="connsiteX120" fmla="*/ 6781563 w 10311132"/>
              <a:gd name="connsiteY120" fmla="*/ 3745746 h 6938761"/>
              <a:gd name="connsiteX121" fmla="*/ 6655218 w 10311132"/>
              <a:gd name="connsiteY121" fmla="*/ 3614180 h 6938761"/>
              <a:gd name="connsiteX122" fmla="*/ 6663131 w 10311132"/>
              <a:gd name="connsiteY122" fmla="*/ 3546798 h 6938761"/>
              <a:gd name="connsiteX123" fmla="*/ 6699073 w 10311132"/>
              <a:gd name="connsiteY123" fmla="*/ 3447902 h 6938761"/>
              <a:gd name="connsiteX124" fmla="*/ 6823196 w 10311132"/>
              <a:gd name="connsiteY124" fmla="*/ 3303241 h 6938761"/>
              <a:gd name="connsiteX125" fmla="*/ 6988097 w 10311132"/>
              <a:gd name="connsiteY125" fmla="*/ 3255914 h 6938761"/>
              <a:gd name="connsiteX126" fmla="*/ 5714724 w 10311132"/>
              <a:gd name="connsiteY126" fmla="*/ 3255914 h 6938761"/>
              <a:gd name="connsiteX127" fmla="*/ 5601615 w 10311132"/>
              <a:gd name="connsiteY127" fmla="*/ 3285679 h 6938761"/>
              <a:gd name="connsiteX128" fmla="*/ 5482552 w 10311132"/>
              <a:gd name="connsiteY128" fmla="*/ 3380334 h 6938761"/>
              <a:gd name="connsiteX129" fmla="*/ 5505769 w 10311132"/>
              <a:gd name="connsiteY129" fmla="*/ 3270201 h 6938761"/>
              <a:gd name="connsiteX130" fmla="*/ 5408138 w 10311132"/>
              <a:gd name="connsiteY130" fmla="*/ 3270201 h 6938761"/>
              <a:gd name="connsiteX131" fmla="*/ 5275979 w 10311132"/>
              <a:gd name="connsiteY131" fmla="*/ 3902423 h 6938761"/>
              <a:gd name="connsiteX132" fmla="*/ 5383730 w 10311132"/>
              <a:gd name="connsiteY132" fmla="*/ 3902423 h 6938761"/>
              <a:gd name="connsiteX133" fmla="*/ 5445047 w 10311132"/>
              <a:gd name="connsiteY133" fmla="*/ 3608339 h 6938761"/>
              <a:gd name="connsiteX134" fmla="*/ 5540000 w 10311132"/>
              <a:gd name="connsiteY134" fmla="*/ 3404147 h 6938761"/>
              <a:gd name="connsiteX135" fmla="*/ 5687340 w 10311132"/>
              <a:gd name="connsiteY135" fmla="*/ 3344616 h 6938761"/>
              <a:gd name="connsiteX136" fmla="*/ 5750145 w 10311132"/>
              <a:gd name="connsiteY136" fmla="*/ 3364261 h 6938761"/>
              <a:gd name="connsiteX137" fmla="*/ 5771874 w 10311132"/>
              <a:gd name="connsiteY137" fmla="*/ 3415458 h 6938761"/>
              <a:gd name="connsiteX138" fmla="*/ 5759372 w 10311132"/>
              <a:gd name="connsiteY138" fmla="*/ 3501778 h 6938761"/>
              <a:gd name="connsiteX139" fmla="*/ 5675433 w 10311132"/>
              <a:gd name="connsiteY139" fmla="*/ 3902423 h 6938761"/>
              <a:gd name="connsiteX140" fmla="*/ 5783185 w 10311132"/>
              <a:gd name="connsiteY140" fmla="*/ 3902423 h 6938761"/>
              <a:gd name="connsiteX141" fmla="*/ 5863552 w 10311132"/>
              <a:gd name="connsiteY141" fmla="*/ 3519637 h 6938761"/>
              <a:gd name="connsiteX142" fmla="*/ 5879030 w 10311132"/>
              <a:gd name="connsiteY142" fmla="*/ 3408909 h 6938761"/>
              <a:gd name="connsiteX143" fmla="*/ 5835275 w 10311132"/>
              <a:gd name="connsiteY143" fmla="*/ 3297586 h 6938761"/>
              <a:gd name="connsiteX144" fmla="*/ 5714724 w 10311132"/>
              <a:gd name="connsiteY144" fmla="*/ 3255914 h 6938761"/>
              <a:gd name="connsiteX145" fmla="*/ 4855688 w 10311132"/>
              <a:gd name="connsiteY145" fmla="*/ 3111848 h 6938761"/>
              <a:gd name="connsiteX146" fmla="*/ 5035771 w 10311132"/>
              <a:gd name="connsiteY146" fmla="*/ 3189239 h 6938761"/>
              <a:gd name="connsiteX147" fmla="*/ 5108696 w 10311132"/>
              <a:gd name="connsiteY147" fmla="*/ 3397003 h 6938761"/>
              <a:gd name="connsiteX148" fmla="*/ 5081014 w 10311132"/>
              <a:gd name="connsiteY148" fmla="*/ 3560416 h 6938761"/>
              <a:gd name="connsiteX149" fmla="*/ 5005409 w 10311132"/>
              <a:gd name="connsiteY149" fmla="*/ 3700315 h 6938761"/>
              <a:gd name="connsiteX150" fmla="*/ 4896764 w 10311132"/>
              <a:gd name="connsiteY150" fmla="*/ 3789016 h 6938761"/>
              <a:gd name="connsiteX151" fmla="*/ 4768772 w 10311132"/>
              <a:gd name="connsiteY151" fmla="*/ 3820865 h 6938761"/>
              <a:gd name="connsiteX152" fmla="*/ 4636018 w 10311132"/>
              <a:gd name="connsiteY152" fmla="*/ 3784551 h 6938761"/>
              <a:gd name="connsiteX153" fmla="*/ 4541065 w 10311132"/>
              <a:gd name="connsiteY153" fmla="*/ 3683943 h 6938761"/>
              <a:gd name="connsiteX154" fmla="*/ 4509216 w 10311132"/>
              <a:gd name="connsiteY154" fmla="*/ 3542854 h 6938761"/>
              <a:gd name="connsiteX155" fmla="*/ 4613991 w 10311132"/>
              <a:gd name="connsiteY155" fmla="*/ 3228827 h 6938761"/>
              <a:gd name="connsiteX156" fmla="*/ 4855688 w 10311132"/>
              <a:gd name="connsiteY156" fmla="*/ 3111848 h 6938761"/>
              <a:gd name="connsiteX157" fmla="*/ 9860480 w 10311132"/>
              <a:gd name="connsiteY157" fmla="*/ 3029695 h 6938761"/>
              <a:gd name="connsiteX158" fmla="*/ 9967636 w 10311132"/>
              <a:gd name="connsiteY158" fmla="*/ 3029695 h 6938761"/>
              <a:gd name="connsiteX159" fmla="*/ 9854526 w 10311132"/>
              <a:gd name="connsiteY159" fmla="*/ 3570834 h 6938761"/>
              <a:gd name="connsiteX160" fmla="*/ 10168852 w 10311132"/>
              <a:gd name="connsiteY160" fmla="*/ 3270201 h 6938761"/>
              <a:gd name="connsiteX161" fmla="*/ 10311132 w 10311132"/>
              <a:gd name="connsiteY161" fmla="*/ 3270201 h 6938761"/>
              <a:gd name="connsiteX162" fmla="*/ 10041455 w 10311132"/>
              <a:gd name="connsiteY162" fmla="*/ 3505945 h 6938761"/>
              <a:gd name="connsiteX163" fmla="*/ 10204570 w 10311132"/>
              <a:gd name="connsiteY163" fmla="*/ 3902423 h 6938761"/>
              <a:gd name="connsiteX164" fmla="*/ 10086698 w 10311132"/>
              <a:gd name="connsiteY164" fmla="*/ 3902423 h 6938761"/>
              <a:gd name="connsiteX165" fmla="*/ 9960492 w 10311132"/>
              <a:gd name="connsiteY165" fmla="*/ 3577978 h 6938761"/>
              <a:gd name="connsiteX166" fmla="*/ 9829524 w 10311132"/>
              <a:gd name="connsiteY166" fmla="*/ 3691087 h 6938761"/>
              <a:gd name="connsiteX167" fmla="*/ 9785470 w 10311132"/>
              <a:gd name="connsiteY167" fmla="*/ 3902423 h 6938761"/>
              <a:gd name="connsiteX168" fmla="*/ 9677719 w 10311132"/>
              <a:gd name="connsiteY168" fmla="*/ 3902423 h 6938761"/>
              <a:gd name="connsiteX169" fmla="*/ 9860480 w 10311132"/>
              <a:gd name="connsiteY169" fmla="*/ 3029695 h 6938761"/>
              <a:gd name="connsiteX170" fmla="*/ 6533874 w 10311132"/>
              <a:gd name="connsiteY170" fmla="*/ 3029695 h 6938761"/>
              <a:gd name="connsiteX171" fmla="*/ 6641030 w 10311132"/>
              <a:gd name="connsiteY171" fmla="*/ 3029695 h 6938761"/>
              <a:gd name="connsiteX172" fmla="*/ 6543239 w 10311132"/>
              <a:gd name="connsiteY172" fmla="*/ 3498196 h 6938761"/>
              <a:gd name="connsiteX173" fmla="*/ 6308219 w 10311132"/>
              <a:gd name="connsiteY173" fmla="*/ 3258968 h 6938761"/>
              <a:gd name="connsiteX174" fmla="*/ 6339765 w 10311132"/>
              <a:gd name="connsiteY174" fmla="*/ 3263020 h 6938761"/>
              <a:gd name="connsiteX175" fmla="*/ 6462436 w 10311132"/>
              <a:gd name="connsiteY175" fmla="*/ 3369618 h 6938761"/>
              <a:gd name="connsiteX176" fmla="*/ 6533874 w 10311132"/>
              <a:gd name="connsiteY176" fmla="*/ 3029695 h 6938761"/>
              <a:gd name="connsiteX177" fmla="*/ 4856283 w 10311132"/>
              <a:gd name="connsiteY177" fmla="*/ 3014812 h 6938761"/>
              <a:gd name="connsiteX178" fmla="*/ 4529159 w 10311132"/>
              <a:gd name="connsiteY178" fmla="*/ 3159175 h 6938761"/>
              <a:gd name="connsiteX179" fmla="*/ 4394321 w 10311132"/>
              <a:gd name="connsiteY179" fmla="*/ 3536901 h 6938761"/>
              <a:gd name="connsiteX180" fmla="*/ 4438672 w 10311132"/>
              <a:gd name="connsiteY180" fmla="*/ 3727699 h 6938761"/>
              <a:gd name="connsiteX181" fmla="*/ 4569045 w 10311132"/>
              <a:gd name="connsiteY181" fmla="*/ 3867300 h 6938761"/>
              <a:gd name="connsiteX182" fmla="*/ 4759843 w 10311132"/>
              <a:gd name="connsiteY182" fmla="*/ 3917306 h 6938761"/>
              <a:gd name="connsiteX183" fmla="*/ 4949152 w 10311132"/>
              <a:gd name="connsiteY183" fmla="*/ 3874444 h 6938761"/>
              <a:gd name="connsiteX184" fmla="*/ 5075358 w 10311132"/>
              <a:gd name="connsiteY184" fmla="*/ 3783063 h 6938761"/>
              <a:gd name="connsiteX185" fmla="*/ 5172990 w 10311132"/>
              <a:gd name="connsiteY185" fmla="*/ 3642272 h 6938761"/>
              <a:gd name="connsiteX186" fmla="*/ 5224782 w 10311132"/>
              <a:gd name="connsiteY186" fmla="*/ 3405933 h 6938761"/>
              <a:gd name="connsiteX187" fmla="*/ 5122090 w 10311132"/>
              <a:gd name="connsiteY187" fmla="*/ 3121075 h 6938761"/>
              <a:gd name="connsiteX188" fmla="*/ 4856283 w 10311132"/>
              <a:gd name="connsiteY188" fmla="*/ 3014812 h 6938761"/>
              <a:gd name="connsiteX189" fmla="*/ 6063365 w 10311132"/>
              <a:gd name="connsiteY189" fmla="*/ 2012279 h 6938761"/>
              <a:gd name="connsiteX190" fmla="*/ 5843844 w 10311132"/>
              <a:gd name="connsiteY190" fmla="*/ 2105669 h 6938761"/>
              <a:gd name="connsiteX191" fmla="*/ 5760500 w 10311132"/>
              <a:gd name="connsiteY191" fmla="*/ 2387326 h 6938761"/>
              <a:gd name="connsiteX192" fmla="*/ 5846076 w 10311132"/>
              <a:gd name="connsiteY192" fmla="*/ 2668239 h 6938761"/>
              <a:gd name="connsiteX193" fmla="*/ 6063365 w 10311132"/>
              <a:gd name="connsiteY193" fmla="*/ 2763861 h 6938761"/>
              <a:gd name="connsiteX194" fmla="*/ 6279538 w 10311132"/>
              <a:gd name="connsiteY194" fmla="*/ 2668983 h 6938761"/>
              <a:gd name="connsiteX195" fmla="*/ 6363998 w 10311132"/>
              <a:gd name="connsiteY195" fmla="*/ 2384349 h 6938761"/>
              <a:gd name="connsiteX196" fmla="*/ 6281770 w 10311132"/>
              <a:gd name="connsiteY196" fmla="*/ 2104553 h 6938761"/>
              <a:gd name="connsiteX197" fmla="*/ 6063365 w 10311132"/>
              <a:gd name="connsiteY197" fmla="*/ 2012279 h 6938761"/>
              <a:gd name="connsiteX198" fmla="*/ 7781437 w 10311132"/>
              <a:gd name="connsiteY198" fmla="*/ 1842615 h 6938761"/>
              <a:gd name="connsiteX199" fmla="*/ 8001702 w 10311132"/>
              <a:gd name="connsiteY199" fmla="*/ 1842615 h 6938761"/>
              <a:gd name="connsiteX200" fmla="*/ 8001702 w 10311132"/>
              <a:gd name="connsiteY200" fmla="*/ 2327051 h 6938761"/>
              <a:gd name="connsiteX201" fmla="*/ 8446698 w 10311132"/>
              <a:gd name="connsiteY201" fmla="*/ 1842615 h 6938761"/>
              <a:gd name="connsiteX202" fmla="*/ 8742867 w 10311132"/>
              <a:gd name="connsiteY202" fmla="*/ 1842615 h 6938761"/>
              <a:gd name="connsiteX203" fmla="*/ 8332101 w 10311132"/>
              <a:gd name="connsiteY203" fmla="*/ 2267519 h 6938761"/>
              <a:gd name="connsiteX204" fmla="*/ 8765191 w 10311132"/>
              <a:gd name="connsiteY204" fmla="*/ 2933525 h 6938761"/>
              <a:gd name="connsiteX205" fmla="*/ 8480185 w 10311132"/>
              <a:gd name="connsiteY205" fmla="*/ 2933525 h 6938761"/>
              <a:gd name="connsiteX206" fmla="*/ 8180296 w 10311132"/>
              <a:gd name="connsiteY206" fmla="*/ 2421556 h 6938761"/>
              <a:gd name="connsiteX207" fmla="*/ 8001702 w 10311132"/>
              <a:gd name="connsiteY207" fmla="*/ 2603871 h 6938761"/>
              <a:gd name="connsiteX208" fmla="*/ 8001702 w 10311132"/>
              <a:gd name="connsiteY208" fmla="*/ 2933525 h 6938761"/>
              <a:gd name="connsiteX209" fmla="*/ 7781437 w 10311132"/>
              <a:gd name="connsiteY209" fmla="*/ 2933525 h 6938761"/>
              <a:gd name="connsiteX210" fmla="*/ 7781437 w 10311132"/>
              <a:gd name="connsiteY210" fmla="*/ 1842615 h 6938761"/>
              <a:gd name="connsiteX211" fmla="*/ 6759285 w 10311132"/>
              <a:gd name="connsiteY211" fmla="*/ 1842615 h 6938761"/>
              <a:gd name="connsiteX212" fmla="*/ 7568166 w 10311132"/>
              <a:gd name="connsiteY212" fmla="*/ 1842615 h 6938761"/>
              <a:gd name="connsiteX213" fmla="*/ 7568166 w 10311132"/>
              <a:gd name="connsiteY213" fmla="*/ 2027162 h 6938761"/>
              <a:gd name="connsiteX214" fmla="*/ 6979551 w 10311132"/>
              <a:gd name="connsiteY214" fmla="*/ 2027162 h 6938761"/>
              <a:gd name="connsiteX215" fmla="*/ 6979551 w 10311132"/>
              <a:gd name="connsiteY215" fmla="*/ 2269008 h 6938761"/>
              <a:gd name="connsiteX216" fmla="*/ 7527238 w 10311132"/>
              <a:gd name="connsiteY216" fmla="*/ 2269008 h 6938761"/>
              <a:gd name="connsiteX217" fmla="*/ 7527238 w 10311132"/>
              <a:gd name="connsiteY217" fmla="*/ 2452810 h 6938761"/>
              <a:gd name="connsiteX218" fmla="*/ 6979551 w 10311132"/>
              <a:gd name="connsiteY218" fmla="*/ 2452810 h 6938761"/>
              <a:gd name="connsiteX219" fmla="*/ 6979551 w 10311132"/>
              <a:gd name="connsiteY219" fmla="*/ 2749722 h 6938761"/>
              <a:gd name="connsiteX220" fmla="*/ 7589002 w 10311132"/>
              <a:gd name="connsiteY220" fmla="*/ 2749722 h 6938761"/>
              <a:gd name="connsiteX221" fmla="*/ 7589002 w 10311132"/>
              <a:gd name="connsiteY221" fmla="*/ 2933525 h 6938761"/>
              <a:gd name="connsiteX222" fmla="*/ 6759285 w 10311132"/>
              <a:gd name="connsiteY222" fmla="*/ 2933525 h 6938761"/>
              <a:gd name="connsiteX223" fmla="*/ 6759285 w 10311132"/>
              <a:gd name="connsiteY223" fmla="*/ 1842615 h 6938761"/>
              <a:gd name="connsiteX224" fmla="*/ 5125897 w 10311132"/>
              <a:gd name="connsiteY224" fmla="*/ 1842615 h 6938761"/>
              <a:gd name="connsiteX225" fmla="*/ 5346162 w 10311132"/>
              <a:gd name="connsiteY225" fmla="*/ 1842615 h 6938761"/>
              <a:gd name="connsiteX226" fmla="*/ 5346162 w 10311132"/>
              <a:gd name="connsiteY226" fmla="*/ 2273965 h 6938761"/>
              <a:gd name="connsiteX227" fmla="*/ 5157158 w 10311132"/>
              <a:gd name="connsiteY227" fmla="*/ 2071534 h 6938761"/>
              <a:gd name="connsiteX228" fmla="*/ 5125897 w 10311132"/>
              <a:gd name="connsiteY228" fmla="*/ 2036258 h 6938761"/>
              <a:gd name="connsiteX229" fmla="*/ 5125897 w 10311132"/>
              <a:gd name="connsiteY229" fmla="*/ 1842615 h 6938761"/>
              <a:gd name="connsiteX230" fmla="*/ 6061132 w 10311132"/>
              <a:gd name="connsiteY230" fmla="*/ 1824011 h 6938761"/>
              <a:gd name="connsiteX231" fmla="*/ 6446969 w 10311132"/>
              <a:gd name="connsiteY231" fmla="*/ 1973584 h 6938761"/>
              <a:gd name="connsiteX232" fmla="*/ 6591705 w 10311132"/>
              <a:gd name="connsiteY232" fmla="*/ 2389558 h 6938761"/>
              <a:gd name="connsiteX233" fmla="*/ 6448086 w 10311132"/>
              <a:gd name="connsiteY233" fmla="*/ 2802929 h 6938761"/>
              <a:gd name="connsiteX234" fmla="*/ 6064109 w 10311132"/>
              <a:gd name="connsiteY234" fmla="*/ 2952129 h 6938761"/>
              <a:gd name="connsiteX235" fmla="*/ 6000123 w 10311132"/>
              <a:gd name="connsiteY235" fmla="*/ 2946986 h 6938761"/>
              <a:gd name="connsiteX236" fmla="*/ 5708307 w 10311132"/>
              <a:gd name="connsiteY236" fmla="*/ 2651614 h 6938761"/>
              <a:gd name="connsiteX237" fmla="*/ 5539525 w 10311132"/>
              <a:gd name="connsiteY237" fmla="*/ 2476973 h 6938761"/>
              <a:gd name="connsiteX238" fmla="*/ 5533537 w 10311132"/>
              <a:gd name="connsiteY238" fmla="*/ 2394767 h 6938761"/>
              <a:gd name="connsiteX239" fmla="*/ 5583394 w 10311132"/>
              <a:gd name="connsiteY239" fmla="*/ 2114970 h 6938761"/>
              <a:gd name="connsiteX240" fmla="*/ 5684969 w 10311132"/>
              <a:gd name="connsiteY240" fmla="*/ 1965398 h 6938761"/>
              <a:gd name="connsiteX241" fmla="*/ 5825984 w 10311132"/>
              <a:gd name="connsiteY241" fmla="*/ 1867172 h 6938761"/>
              <a:gd name="connsiteX242" fmla="*/ 6061132 w 10311132"/>
              <a:gd name="connsiteY242" fmla="*/ 1824011 h 6938761"/>
              <a:gd name="connsiteX243" fmla="*/ 4047565 w 10311132"/>
              <a:gd name="connsiteY243" fmla="*/ 0 h 6938761"/>
              <a:gd name="connsiteX244" fmla="*/ 4904281 w 10311132"/>
              <a:gd name="connsiteY244" fmla="*/ 1786179 h 6938761"/>
              <a:gd name="connsiteX245" fmla="*/ 5125897 w 10311132"/>
              <a:gd name="connsiteY245" fmla="*/ 2036258 h 6938761"/>
              <a:gd name="connsiteX246" fmla="*/ 5125897 w 10311132"/>
              <a:gd name="connsiteY246" fmla="*/ 2271984 h 6938761"/>
              <a:gd name="connsiteX247" fmla="*/ 4694295 w 10311132"/>
              <a:gd name="connsiteY247" fmla="*/ 2271984 h 6938761"/>
              <a:gd name="connsiteX248" fmla="*/ 4694295 w 10311132"/>
              <a:gd name="connsiteY248" fmla="*/ 1842615 h 6938761"/>
              <a:gd name="connsiteX249" fmla="*/ 4474029 w 10311132"/>
              <a:gd name="connsiteY249" fmla="*/ 1842615 h 6938761"/>
              <a:gd name="connsiteX250" fmla="*/ 4474029 w 10311132"/>
              <a:gd name="connsiteY250" fmla="*/ 2933525 h 6938761"/>
              <a:gd name="connsiteX251" fmla="*/ 4694295 w 10311132"/>
              <a:gd name="connsiteY251" fmla="*/ 2933525 h 6938761"/>
              <a:gd name="connsiteX252" fmla="*/ 4694295 w 10311132"/>
              <a:gd name="connsiteY252" fmla="*/ 2456531 h 6938761"/>
              <a:gd name="connsiteX253" fmla="*/ 5125897 w 10311132"/>
              <a:gd name="connsiteY253" fmla="*/ 2456531 h 6938761"/>
              <a:gd name="connsiteX254" fmla="*/ 5125897 w 10311132"/>
              <a:gd name="connsiteY254" fmla="*/ 2933525 h 6938761"/>
              <a:gd name="connsiteX255" fmla="*/ 5346162 w 10311132"/>
              <a:gd name="connsiteY255" fmla="*/ 2933525 h 6938761"/>
              <a:gd name="connsiteX256" fmla="*/ 5346162 w 10311132"/>
              <a:gd name="connsiteY256" fmla="*/ 2273965 h 6938761"/>
              <a:gd name="connsiteX257" fmla="*/ 5426915 w 10311132"/>
              <a:gd name="connsiteY257" fmla="*/ 2360455 h 6938761"/>
              <a:gd name="connsiteX258" fmla="*/ 5539525 w 10311132"/>
              <a:gd name="connsiteY258" fmla="*/ 2476973 h 6938761"/>
              <a:gd name="connsiteX259" fmla="*/ 5542513 w 10311132"/>
              <a:gd name="connsiteY259" fmla="*/ 2517992 h 6938761"/>
              <a:gd name="connsiteX260" fmla="*/ 5677156 w 10311132"/>
              <a:gd name="connsiteY260" fmla="*/ 2803673 h 6938761"/>
              <a:gd name="connsiteX261" fmla="*/ 5948674 w 10311132"/>
              <a:gd name="connsiteY261" fmla="*/ 2942850 h 6938761"/>
              <a:gd name="connsiteX262" fmla="*/ 6000123 w 10311132"/>
              <a:gd name="connsiteY262" fmla="*/ 2946986 h 6938761"/>
              <a:gd name="connsiteX263" fmla="*/ 6285004 w 10311132"/>
              <a:gd name="connsiteY263" fmla="*/ 3235337 h 6938761"/>
              <a:gd name="connsiteX264" fmla="*/ 6308219 w 10311132"/>
              <a:gd name="connsiteY264" fmla="*/ 3258968 h 6938761"/>
              <a:gd name="connsiteX265" fmla="*/ 6284438 w 10311132"/>
              <a:gd name="connsiteY265" fmla="*/ 3255914 h 6938761"/>
              <a:gd name="connsiteX266" fmla="*/ 6141860 w 10311132"/>
              <a:gd name="connsiteY266" fmla="*/ 3303539 h 6938761"/>
              <a:gd name="connsiteX267" fmla="*/ 6023393 w 10311132"/>
              <a:gd name="connsiteY267" fmla="*/ 3446711 h 6938761"/>
              <a:gd name="connsiteX268" fmla="*/ 5976066 w 10311132"/>
              <a:gd name="connsiteY268" fmla="*/ 3657750 h 6938761"/>
              <a:gd name="connsiteX269" fmla="*/ 6035895 w 10311132"/>
              <a:gd name="connsiteY269" fmla="*/ 3850333 h 6938761"/>
              <a:gd name="connsiteX270" fmla="*/ 6185616 w 10311132"/>
              <a:gd name="connsiteY270" fmla="*/ 3916711 h 6938761"/>
              <a:gd name="connsiteX271" fmla="*/ 6378497 w 10311132"/>
              <a:gd name="connsiteY271" fmla="*/ 3810745 h 6938761"/>
              <a:gd name="connsiteX272" fmla="*/ 6359447 w 10311132"/>
              <a:gd name="connsiteY272" fmla="*/ 3902423 h 6938761"/>
              <a:gd name="connsiteX273" fmla="*/ 6458864 w 10311132"/>
              <a:gd name="connsiteY273" fmla="*/ 3902423 h 6938761"/>
              <a:gd name="connsiteX274" fmla="*/ 6543239 w 10311132"/>
              <a:gd name="connsiteY274" fmla="*/ 3498196 h 6938761"/>
              <a:gd name="connsiteX275" fmla="*/ 6569815 w 10311132"/>
              <a:gd name="connsiteY275" fmla="*/ 3525248 h 6938761"/>
              <a:gd name="connsiteX276" fmla="*/ 6655218 w 10311132"/>
              <a:gd name="connsiteY276" fmla="*/ 3614180 h 6938761"/>
              <a:gd name="connsiteX277" fmla="*/ 6651150 w 10311132"/>
              <a:gd name="connsiteY277" fmla="*/ 3648820 h 6938761"/>
              <a:gd name="connsiteX278" fmla="*/ 6681809 w 10311132"/>
              <a:gd name="connsiteY278" fmla="*/ 3789909 h 6938761"/>
              <a:gd name="connsiteX279" fmla="*/ 6771106 w 10311132"/>
              <a:gd name="connsiteY279" fmla="*/ 3884266 h 6938761"/>
              <a:gd name="connsiteX280" fmla="*/ 6899991 w 10311132"/>
              <a:gd name="connsiteY280" fmla="*/ 3916711 h 6938761"/>
              <a:gd name="connsiteX281" fmla="*/ 6938987 w 10311132"/>
              <a:gd name="connsiteY281" fmla="*/ 3913558 h 6938761"/>
              <a:gd name="connsiteX282" fmla="*/ 7106129 w 10311132"/>
              <a:gd name="connsiteY282" fmla="*/ 4094530 h 6938761"/>
              <a:gd name="connsiteX283" fmla="*/ 4222376 w 10311132"/>
              <a:gd name="connsiteY283" fmla="*/ 6937228 h 6938761"/>
              <a:gd name="connsiteX284" fmla="*/ 938463 w 10311132"/>
              <a:gd name="connsiteY284" fmla="*/ 6901133 h 6938761"/>
              <a:gd name="connsiteX285" fmla="*/ 0 w 10311132"/>
              <a:gd name="connsiteY285" fmla="*/ 13447 h 6938761"/>
              <a:gd name="connsiteX286" fmla="*/ 4047565 w 10311132"/>
              <a:gd name="connsiteY286" fmla="*/ 0 h 6938761"/>
              <a:gd name="connsiteX0" fmla="*/ 5843100 w 9372669"/>
              <a:gd name="connsiteY0" fmla="*/ 3745746 h 6938761"/>
              <a:gd name="connsiteX1" fmla="*/ 5906809 w 9372669"/>
              <a:gd name="connsiteY1" fmla="*/ 3812088 h 6938761"/>
              <a:gd name="connsiteX2" fmla="*/ 5912151 w 9372669"/>
              <a:gd name="connsiteY2" fmla="*/ 3817872 h 6938761"/>
              <a:gd name="connsiteX3" fmla="*/ 5907727 w 9372669"/>
              <a:gd name="connsiteY3" fmla="*/ 3816921 h 6938761"/>
              <a:gd name="connsiteX4" fmla="*/ 5862408 w 9372669"/>
              <a:gd name="connsiteY4" fmla="*/ 3781872 h 6938761"/>
              <a:gd name="connsiteX5" fmla="*/ 5843100 w 9372669"/>
              <a:gd name="connsiteY5" fmla="*/ 3745746 h 6938761"/>
              <a:gd name="connsiteX6" fmla="*/ 6154409 w 9372669"/>
              <a:gd name="connsiteY6" fmla="*/ 3687515 h 6938761"/>
              <a:gd name="connsiteX7" fmla="*/ 6259184 w 9372669"/>
              <a:gd name="connsiteY7" fmla="*/ 3698231 h 6938761"/>
              <a:gd name="connsiteX8" fmla="*/ 6155302 w 9372669"/>
              <a:gd name="connsiteY8" fmla="*/ 3846464 h 6938761"/>
              <a:gd name="connsiteX9" fmla="*/ 6015832 w 9372669"/>
              <a:gd name="connsiteY9" fmla="*/ 3912320 h 6938761"/>
              <a:gd name="connsiteX10" fmla="*/ 6000524 w 9372669"/>
              <a:gd name="connsiteY10" fmla="*/ 3913558 h 6938761"/>
              <a:gd name="connsiteX11" fmla="*/ 5912151 w 9372669"/>
              <a:gd name="connsiteY11" fmla="*/ 3817872 h 6938761"/>
              <a:gd name="connsiteX12" fmla="*/ 5962123 w 9372669"/>
              <a:gd name="connsiteY12" fmla="*/ 3828604 h 6938761"/>
              <a:gd name="connsiteX13" fmla="*/ 6071065 w 9372669"/>
              <a:gd name="connsiteY13" fmla="*/ 3792290 h 6938761"/>
              <a:gd name="connsiteX14" fmla="*/ 6154409 w 9372669"/>
              <a:gd name="connsiteY14" fmla="*/ 3687515 h 6938761"/>
              <a:gd name="connsiteX15" fmla="*/ 5352523 w 9372669"/>
              <a:gd name="connsiteY15" fmla="*/ 3344616 h 6938761"/>
              <a:gd name="connsiteX16" fmla="*/ 5451345 w 9372669"/>
              <a:gd name="connsiteY16" fmla="*/ 3386883 h 6938761"/>
              <a:gd name="connsiteX17" fmla="*/ 5490636 w 9372669"/>
              <a:gd name="connsiteY17" fmla="*/ 3504159 h 6938761"/>
              <a:gd name="connsiteX18" fmla="*/ 5410864 w 9372669"/>
              <a:gd name="connsiteY18" fmla="*/ 3754190 h 6938761"/>
              <a:gd name="connsiteX19" fmla="*/ 5278109 w 9372669"/>
              <a:gd name="connsiteY19" fmla="*/ 3830390 h 6938761"/>
              <a:gd name="connsiteX20" fmla="*/ 5202505 w 9372669"/>
              <a:gd name="connsiteY20" fmla="*/ 3805090 h 6938761"/>
              <a:gd name="connsiteX21" fmla="*/ 5157856 w 9372669"/>
              <a:gd name="connsiteY21" fmla="*/ 3741689 h 6938761"/>
              <a:gd name="connsiteX22" fmla="*/ 5144759 w 9372669"/>
              <a:gd name="connsiteY22" fmla="*/ 3637509 h 6938761"/>
              <a:gd name="connsiteX23" fmla="*/ 5166191 w 9372669"/>
              <a:gd name="connsiteY23" fmla="*/ 3525590 h 6938761"/>
              <a:gd name="connsiteX24" fmla="*/ 5218876 w 9372669"/>
              <a:gd name="connsiteY24" fmla="*/ 3420518 h 6938761"/>
              <a:gd name="connsiteX25" fmla="*/ 5281979 w 9372669"/>
              <a:gd name="connsiteY25" fmla="*/ 3361879 h 6938761"/>
              <a:gd name="connsiteX26" fmla="*/ 5352523 w 9372669"/>
              <a:gd name="connsiteY26" fmla="*/ 3344616 h 6938761"/>
              <a:gd name="connsiteX27" fmla="*/ 8423741 w 9372669"/>
              <a:gd name="connsiteY27" fmla="*/ 3339853 h 6938761"/>
              <a:gd name="connsiteX28" fmla="*/ 8297832 w 9372669"/>
              <a:gd name="connsiteY28" fmla="*/ 3387478 h 6938761"/>
              <a:gd name="connsiteX29" fmla="*/ 8213000 w 9372669"/>
              <a:gd name="connsiteY29" fmla="*/ 3530948 h 6938761"/>
              <a:gd name="connsiteX30" fmla="*/ 8567806 w 9372669"/>
              <a:gd name="connsiteY30" fmla="*/ 3530948 h 6938761"/>
              <a:gd name="connsiteX31" fmla="*/ 8568401 w 9372669"/>
              <a:gd name="connsiteY31" fmla="*/ 3507136 h 6938761"/>
              <a:gd name="connsiteX32" fmla="*/ 8527920 w 9372669"/>
              <a:gd name="connsiteY32" fmla="*/ 3383013 h 6938761"/>
              <a:gd name="connsiteX33" fmla="*/ 8423741 w 9372669"/>
              <a:gd name="connsiteY33" fmla="*/ 3339853 h 6938761"/>
              <a:gd name="connsiteX34" fmla="*/ 6052015 w 9372669"/>
              <a:gd name="connsiteY34" fmla="*/ 3339853 h 6938761"/>
              <a:gd name="connsiteX35" fmla="*/ 5926107 w 9372669"/>
              <a:gd name="connsiteY35" fmla="*/ 3387478 h 6938761"/>
              <a:gd name="connsiteX36" fmla="*/ 5841275 w 9372669"/>
              <a:gd name="connsiteY36" fmla="*/ 3530948 h 6938761"/>
              <a:gd name="connsiteX37" fmla="*/ 6196081 w 9372669"/>
              <a:gd name="connsiteY37" fmla="*/ 3530948 h 6938761"/>
              <a:gd name="connsiteX38" fmla="*/ 6196676 w 9372669"/>
              <a:gd name="connsiteY38" fmla="*/ 3507136 h 6938761"/>
              <a:gd name="connsiteX39" fmla="*/ 6156195 w 9372669"/>
              <a:gd name="connsiteY39" fmla="*/ 3383013 h 6938761"/>
              <a:gd name="connsiteX40" fmla="*/ 6052015 w 9372669"/>
              <a:gd name="connsiteY40" fmla="*/ 3339853 h 6938761"/>
              <a:gd name="connsiteX41" fmla="*/ 7745084 w 9372669"/>
              <a:gd name="connsiteY41" fmla="*/ 3339258 h 6938761"/>
              <a:gd name="connsiteX42" fmla="*/ 7652811 w 9372669"/>
              <a:gd name="connsiteY42" fmla="*/ 3363368 h 6938761"/>
              <a:gd name="connsiteX43" fmla="*/ 7577504 w 9372669"/>
              <a:gd name="connsiteY43" fmla="*/ 3433912 h 6938761"/>
              <a:gd name="connsiteX44" fmla="*/ 7528093 w 9372669"/>
              <a:gd name="connsiteY44" fmla="*/ 3541961 h 6938761"/>
              <a:gd name="connsiteX45" fmla="*/ 7512317 w 9372669"/>
              <a:gd name="connsiteY45" fmla="*/ 3651797 h 6938761"/>
              <a:gd name="connsiteX46" fmla="*/ 7555180 w 9372669"/>
              <a:gd name="connsiteY46" fmla="*/ 3787230 h 6938761"/>
              <a:gd name="connsiteX47" fmla="*/ 7664122 w 9372669"/>
              <a:gd name="connsiteY47" fmla="*/ 3833367 h 6938761"/>
              <a:gd name="connsiteX48" fmla="*/ 7732583 w 9372669"/>
              <a:gd name="connsiteY48" fmla="*/ 3819377 h 6938761"/>
              <a:gd name="connsiteX49" fmla="*/ 7795686 w 9372669"/>
              <a:gd name="connsiteY49" fmla="*/ 3776812 h 6938761"/>
              <a:gd name="connsiteX50" fmla="*/ 7845394 w 9372669"/>
              <a:gd name="connsiteY50" fmla="*/ 3711626 h 6938761"/>
              <a:gd name="connsiteX51" fmla="*/ 7878434 w 9372669"/>
              <a:gd name="connsiteY51" fmla="*/ 3632747 h 6938761"/>
              <a:gd name="connsiteX52" fmla="*/ 7896889 w 9372669"/>
              <a:gd name="connsiteY52" fmla="*/ 3519637 h 6938761"/>
              <a:gd name="connsiteX53" fmla="*/ 7853729 w 9372669"/>
              <a:gd name="connsiteY53" fmla="*/ 3386585 h 6938761"/>
              <a:gd name="connsiteX54" fmla="*/ 7745084 w 9372669"/>
              <a:gd name="connsiteY54" fmla="*/ 3339258 h 6938761"/>
              <a:gd name="connsiteX55" fmla="*/ 6871165 w 9372669"/>
              <a:gd name="connsiteY55" fmla="*/ 3270201 h 6938761"/>
              <a:gd name="connsiteX56" fmla="*/ 7359917 w 9372669"/>
              <a:gd name="connsiteY56" fmla="*/ 3270201 h 6938761"/>
              <a:gd name="connsiteX57" fmla="*/ 7345630 w 9372669"/>
              <a:gd name="connsiteY57" fmla="*/ 3338067 h 6938761"/>
              <a:gd name="connsiteX58" fmla="*/ 7002729 w 9372669"/>
              <a:gd name="connsiteY58" fmla="*/ 3723234 h 6938761"/>
              <a:gd name="connsiteX59" fmla="*/ 6915814 w 9372669"/>
              <a:gd name="connsiteY59" fmla="*/ 3813126 h 6938761"/>
              <a:gd name="connsiteX60" fmla="*/ 7039044 w 9372669"/>
              <a:gd name="connsiteY60" fmla="*/ 3807768 h 6938761"/>
              <a:gd name="connsiteX61" fmla="*/ 7287884 w 9372669"/>
              <a:gd name="connsiteY61" fmla="*/ 3807768 h 6938761"/>
              <a:gd name="connsiteX62" fmla="*/ 7268239 w 9372669"/>
              <a:gd name="connsiteY62" fmla="*/ 3902423 h 6938761"/>
              <a:gd name="connsiteX63" fmla="*/ 6759247 w 9372669"/>
              <a:gd name="connsiteY63" fmla="*/ 3902423 h 6938761"/>
              <a:gd name="connsiteX64" fmla="*/ 6776511 w 9372669"/>
              <a:gd name="connsiteY64" fmla="*/ 3819079 h 6938761"/>
              <a:gd name="connsiteX65" fmla="*/ 7116434 w 9372669"/>
              <a:gd name="connsiteY65" fmla="*/ 3436294 h 6938761"/>
              <a:gd name="connsiteX66" fmla="*/ 7197397 w 9372669"/>
              <a:gd name="connsiteY66" fmla="*/ 3352354 h 6938761"/>
              <a:gd name="connsiteX67" fmla="*/ 7087264 w 9372669"/>
              <a:gd name="connsiteY67" fmla="*/ 3360094 h 6938761"/>
              <a:gd name="connsiteX68" fmla="*/ 6852115 w 9372669"/>
              <a:gd name="connsiteY68" fmla="*/ 3360094 h 6938761"/>
              <a:gd name="connsiteX69" fmla="*/ 6871165 w 9372669"/>
              <a:gd name="connsiteY69" fmla="*/ 3270201 h 6938761"/>
              <a:gd name="connsiteX70" fmla="*/ 8421359 w 9372669"/>
              <a:gd name="connsiteY70" fmla="*/ 3255914 h 6938761"/>
              <a:gd name="connsiteX71" fmla="*/ 8602037 w 9372669"/>
              <a:gd name="connsiteY71" fmla="*/ 3326161 h 6938761"/>
              <a:gd name="connsiteX72" fmla="*/ 8669605 w 9372669"/>
              <a:gd name="connsiteY72" fmla="*/ 3517851 h 6938761"/>
              <a:gd name="connsiteX73" fmla="*/ 8661270 w 9372669"/>
              <a:gd name="connsiteY73" fmla="*/ 3613101 h 6938761"/>
              <a:gd name="connsiteX74" fmla="*/ 8195736 w 9372669"/>
              <a:gd name="connsiteY74" fmla="*/ 3613101 h 6938761"/>
              <a:gd name="connsiteX75" fmla="*/ 8193355 w 9372669"/>
              <a:gd name="connsiteY75" fmla="*/ 3646439 h 6938761"/>
              <a:gd name="connsiteX76" fmla="*/ 8234133 w 9372669"/>
              <a:gd name="connsiteY76" fmla="*/ 3781872 h 6938761"/>
              <a:gd name="connsiteX77" fmla="*/ 8333848 w 9372669"/>
              <a:gd name="connsiteY77" fmla="*/ 3828604 h 6938761"/>
              <a:gd name="connsiteX78" fmla="*/ 8442791 w 9372669"/>
              <a:gd name="connsiteY78" fmla="*/ 3792290 h 6938761"/>
              <a:gd name="connsiteX79" fmla="*/ 8526134 w 9372669"/>
              <a:gd name="connsiteY79" fmla="*/ 3687515 h 6938761"/>
              <a:gd name="connsiteX80" fmla="*/ 8630909 w 9372669"/>
              <a:gd name="connsiteY80" fmla="*/ 3698231 h 6938761"/>
              <a:gd name="connsiteX81" fmla="*/ 8527027 w 9372669"/>
              <a:gd name="connsiteY81" fmla="*/ 3846464 h 6938761"/>
              <a:gd name="connsiteX82" fmla="*/ 8333253 w 9372669"/>
              <a:gd name="connsiteY82" fmla="*/ 3916711 h 6938761"/>
              <a:gd name="connsiteX83" fmla="*/ 8204368 w 9372669"/>
              <a:gd name="connsiteY83" fmla="*/ 3884266 h 6938761"/>
              <a:gd name="connsiteX84" fmla="*/ 8115071 w 9372669"/>
              <a:gd name="connsiteY84" fmla="*/ 3789909 h 6938761"/>
              <a:gd name="connsiteX85" fmla="*/ 8084412 w 9372669"/>
              <a:gd name="connsiteY85" fmla="*/ 3648820 h 6938761"/>
              <a:gd name="connsiteX86" fmla="*/ 8132335 w 9372669"/>
              <a:gd name="connsiteY86" fmla="*/ 3447902 h 6938761"/>
              <a:gd name="connsiteX87" fmla="*/ 8256458 w 9372669"/>
              <a:gd name="connsiteY87" fmla="*/ 3303241 h 6938761"/>
              <a:gd name="connsiteX88" fmla="*/ 8421359 w 9372669"/>
              <a:gd name="connsiteY88" fmla="*/ 3255914 h 6938761"/>
              <a:gd name="connsiteX89" fmla="*/ 7749251 w 9372669"/>
              <a:gd name="connsiteY89" fmla="*/ 3255914 h 6938761"/>
              <a:gd name="connsiteX90" fmla="*/ 7933501 w 9372669"/>
              <a:gd name="connsiteY90" fmla="*/ 3327351 h 6938761"/>
              <a:gd name="connsiteX91" fmla="*/ 8003450 w 9372669"/>
              <a:gd name="connsiteY91" fmla="*/ 3520233 h 6938761"/>
              <a:gd name="connsiteX92" fmla="*/ 7959397 w 9372669"/>
              <a:gd name="connsiteY92" fmla="*/ 3722936 h 6938761"/>
              <a:gd name="connsiteX93" fmla="*/ 7834083 w 9372669"/>
              <a:gd name="connsiteY93" fmla="*/ 3866704 h 6938761"/>
              <a:gd name="connsiteX94" fmla="*/ 7662931 w 9372669"/>
              <a:gd name="connsiteY94" fmla="*/ 3916711 h 6938761"/>
              <a:gd name="connsiteX95" fmla="*/ 7528688 w 9372669"/>
              <a:gd name="connsiteY95" fmla="*/ 3885159 h 6938761"/>
              <a:gd name="connsiteX96" fmla="*/ 7436415 w 9372669"/>
              <a:gd name="connsiteY96" fmla="*/ 3795862 h 6938761"/>
              <a:gd name="connsiteX97" fmla="*/ 7404566 w 9372669"/>
              <a:gd name="connsiteY97" fmla="*/ 3662512 h 6938761"/>
              <a:gd name="connsiteX98" fmla="*/ 7513508 w 9372669"/>
              <a:gd name="connsiteY98" fmla="*/ 3355926 h 6938761"/>
              <a:gd name="connsiteX99" fmla="*/ 7749251 w 9372669"/>
              <a:gd name="connsiteY99" fmla="*/ 3255914 h 6938761"/>
              <a:gd name="connsiteX100" fmla="*/ 6758056 w 9372669"/>
              <a:gd name="connsiteY100" fmla="*/ 3255914 h 6938761"/>
              <a:gd name="connsiteX101" fmla="*/ 6837233 w 9372669"/>
              <a:gd name="connsiteY101" fmla="*/ 3279131 h 6938761"/>
              <a:gd name="connsiteX102" fmla="*/ 6793179 w 9372669"/>
              <a:gd name="connsiteY102" fmla="*/ 3379143 h 6938761"/>
              <a:gd name="connsiteX103" fmla="*/ 6731862 w 9372669"/>
              <a:gd name="connsiteY103" fmla="*/ 3358903 h 6938761"/>
              <a:gd name="connsiteX104" fmla="*/ 6615776 w 9372669"/>
              <a:gd name="connsiteY104" fmla="*/ 3422006 h 6938761"/>
              <a:gd name="connsiteX105" fmla="*/ 6522312 w 9372669"/>
              <a:gd name="connsiteY105" fmla="*/ 3648820 h 6938761"/>
              <a:gd name="connsiteX106" fmla="*/ 6468734 w 9372669"/>
              <a:gd name="connsiteY106" fmla="*/ 3902423 h 6938761"/>
              <a:gd name="connsiteX107" fmla="*/ 6366340 w 9372669"/>
              <a:gd name="connsiteY107" fmla="*/ 3902423 h 6938761"/>
              <a:gd name="connsiteX108" fmla="*/ 6498500 w 9372669"/>
              <a:gd name="connsiteY108" fmla="*/ 3270201 h 6938761"/>
              <a:gd name="connsiteX109" fmla="*/ 6593750 w 9372669"/>
              <a:gd name="connsiteY109" fmla="*/ 3270201 h 6938761"/>
              <a:gd name="connsiteX110" fmla="*/ 6566961 w 9372669"/>
              <a:gd name="connsiteY110" fmla="*/ 3399384 h 6938761"/>
              <a:gd name="connsiteX111" fmla="*/ 6662508 w 9372669"/>
              <a:gd name="connsiteY111" fmla="*/ 3291037 h 6938761"/>
              <a:gd name="connsiteX112" fmla="*/ 6758056 w 9372669"/>
              <a:gd name="connsiteY112" fmla="*/ 3255914 h 6938761"/>
              <a:gd name="connsiteX113" fmla="*/ 6049634 w 9372669"/>
              <a:gd name="connsiteY113" fmla="*/ 3255914 h 6938761"/>
              <a:gd name="connsiteX114" fmla="*/ 6230311 w 9372669"/>
              <a:gd name="connsiteY114" fmla="*/ 3326161 h 6938761"/>
              <a:gd name="connsiteX115" fmla="*/ 6297879 w 9372669"/>
              <a:gd name="connsiteY115" fmla="*/ 3517851 h 6938761"/>
              <a:gd name="connsiteX116" fmla="*/ 6289545 w 9372669"/>
              <a:gd name="connsiteY116" fmla="*/ 3613101 h 6938761"/>
              <a:gd name="connsiteX117" fmla="*/ 5824011 w 9372669"/>
              <a:gd name="connsiteY117" fmla="*/ 3613101 h 6938761"/>
              <a:gd name="connsiteX118" fmla="*/ 5821629 w 9372669"/>
              <a:gd name="connsiteY118" fmla="*/ 3646439 h 6938761"/>
              <a:gd name="connsiteX119" fmla="*/ 5831824 w 9372669"/>
              <a:gd name="connsiteY119" fmla="*/ 3724648 h 6938761"/>
              <a:gd name="connsiteX120" fmla="*/ 5843100 w 9372669"/>
              <a:gd name="connsiteY120" fmla="*/ 3745746 h 6938761"/>
              <a:gd name="connsiteX121" fmla="*/ 5716755 w 9372669"/>
              <a:gd name="connsiteY121" fmla="*/ 3614180 h 6938761"/>
              <a:gd name="connsiteX122" fmla="*/ 5724668 w 9372669"/>
              <a:gd name="connsiteY122" fmla="*/ 3546798 h 6938761"/>
              <a:gd name="connsiteX123" fmla="*/ 5760610 w 9372669"/>
              <a:gd name="connsiteY123" fmla="*/ 3447902 h 6938761"/>
              <a:gd name="connsiteX124" fmla="*/ 5884733 w 9372669"/>
              <a:gd name="connsiteY124" fmla="*/ 3303241 h 6938761"/>
              <a:gd name="connsiteX125" fmla="*/ 6049634 w 9372669"/>
              <a:gd name="connsiteY125" fmla="*/ 3255914 h 6938761"/>
              <a:gd name="connsiteX126" fmla="*/ 4776261 w 9372669"/>
              <a:gd name="connsiteY126" fmla="*/ 3255914 h 6938761"/>
              <a:gd name="connsiteX127" fmla="*/ 4663152 w 9372669"/>
              <a:gd name="connsiteY127" fmla="*/ 3285679 h 6938761"/>
              <a:gd name="connsiteX128" fmla="*/ 4544089 w 9372669"/>
              <a:gd name="connsiteY128" fmla="*/ 3380334 h 6938761"/>
              <a:gd name="connsiteX129" fmla="*/ 4567306 w 9372669"/>
              <a:gd name="connsiteY129" fmla="*/ 3270201 h 6938761"/>
              <a:gd name="connsiteX130" fmla="*/ 4469675 w 9372669"/>
              <a:gd name="connsiteY130" fmla="*/ 3270201 h 6938761"/>
              <a:gd name="connsiteX131" fmla="*/ 4337516 w 9372669"/>
              <a:gd name="connsiteY131" fmla="*/ 3902423 h 6938761"/>
              <a:gd name="connsiteX132" fmla="*/ 4445267 w 9372669"/>
              <a:gd name="connsiteY132" fmla="*/ 3902423 h 6938761"/>
              <a:gd name="connsiteX133" fmla="*/ 4506584 w 9372669"/>
              <a:gd name="connsiteY133" fmla="*/ 3608339 h 6938761"/>
              <a:gd name="connsiteX134" fmla="*/ 4601537 w 9372669"/>
              <a:gd name="connsiteY134" fmla="*/ 3404147 h 6938761"/>
              <a:gd name="connsiteX135" fmla="*/ 4748877 w 9372669"/>
              <a:gd name="connsiteY135" fmla="*/ 3344616 h 6938761"/>
              <a:gd name="connsiteX136" fmla="*/ 4811682 w 9372669"/>
              <a:gd name="connsiteY136" fmla="*/ 3364261 h 6938761"/>
              <a:gd name="connsiteX137" fmla="*/ 4833411 w 9372669"/>
              <a:gd name="connsiteY137" fmla="*/ 3415458 h 6938761"/>
              <a:gd name="connsiteX138" fmla="*/ 4820909 w 9372669"/>
              <a:gd name="connsiteY138" fmla="*/ 3501778 h 6938761"/>
              <a:gd name="connsiteX139" fmla="*/ 4736970 w 9372669"/>
              <a:gd name="connsiteY139" fmla="*/ 3902423 h 6938761"/>
              <a:gd name="connsiteX140" fmla="*/ 4844722 w 9372669"/>
              <a:gd name="connsiteY140" fmla="*/ 3902423 h 6938761"/>
              <a:gd name="connsiteX141" fmla="*/ 4925089 w 9372669"/>
              <a:gd name="connsiteY141" fmla="*/ 3519637 h 6938761"/>
              <a:gd name="connsiteX142" fmla="*/ 4940567 w 9372669"/>
              <a:gd name="connsiteY142" fmla="*/ 3408909 h 6938761"/>
              <a:gd name="connsiteX143" fmla="*/ 4896812 w 9372669"/>
              <a:gd name="connsiteY143" fmla="*/ 3297586 h 6938761"/>
              <a:gd name="connsiteX144" fmla="*/ 4776261 w 9372669"/>
              <a:gd name="connsiteY144" fmla="*/ 3255914 h 6938761"/>
              <a:gd name="connsiteX145" fmla="*/ 3917225 w 9372669"/>
              <a:gd name="connsiteY145" fmla="*/ 3111848 h 6938761"/>
              <a:gd name="connsiteX146" fmla="*/ 4097308 w 9372669"/>
              <a:gd name="connsiteY146" fmla="*/ 3189239 h 6938761"/>
              <a:gd name="connsiteX147" fmla="*/ 4170233 w 9372669"/>
              <a:gd name="connsiteY147" fmla="*/ 3397003 h 6938761"/>
              <a:gd name="connsiteX148" fmla="*/ 4142551 w 9372669"/>
              <a:gd name="connsiteY148" fmla="*/ 3560416 h 6938761"/>
              <a:gd name="connsiteX149" fmla="*/ 4066946 w 9372669"/>
              <a:gd name="connsiteY149" fmla="*/ 3700315 h 6938761"/>
              <a:gd name="connsiteX150" fmla="*/ 3958301 w 9372669"/>
              <a:gd name="connsiteY150" fmla="*/ 3789016 h 6938761"/>
              <a:gd name="connsiteX151" fmla="*/ 3830309 w 9372669"/>
              <a:gd name="connsiteY151" fmla="*/ 3820865 h 6938761"/>
              <a:gd name="connsiteX152" fmla="*/ 3697555 w 9372669"/>
              <a:gd name="connsiteY152" fmla="*/ 3784551 h 6938761"/>
              <a:gd name="connsiteX153" fmla="*/ 3602602 w 9372669"/>
              <a:gd name="connsiteY153" fmla="*/ 3683943 h 6938761"/>
              <a:gd name="connsiteX154" fmla="*/ 3570753 w 9372669"/>
              <a:gd name="connsiteY154" fmla="*/ 3542854 h 6938761"/>
              <a:gd name="connsiteX155" fmla="*/ 3675528 w 9372669"/>
              <a:gd name="connsiteY155" fmla="*/ 3228827 h 6938761"/>
              <a:gd name="connsiteX156" fmla="*/ 3917225 w 9372669"/>
              <a:gd name="connsiteY156" fmla="*/ 3111848 h 6938761"/>
              <a:gd name="connsiteX157" fmla="*/ 8922017 w 9372669"/>
              <a:gd name="connsiteY157" fmla="*/ 3029695 h 6938761"/>
              <a:gd name="connsiteX158" fmla="*/ 9029173 w 9372669"/>
              <a:gd name="connsiteY158" fmla="*/ 3029695 h 6938761"/>
              <a:gd name="connsiteX159" fmla="*/ 8916063 w 9372669"/>
              <a:gd name="connsiteY159" fmla="*/ 3570834 h 6938761"/>
              <a:gd name="connsiteX160" fmla="*/ 9230389 w 9372669"/>
              <a:gd name="connsiteY160" fmla="*/ 3270201 h 6938761"/>
              <a:gd name="connsiteX161" fmla="*/ 9372669 w 9372669"/>
              <a:gd name="connsiteY161" fmla="*/ 3270201 h 6938761"/>
              <a:gd name="connsiteX162" fmla="*/ 9102992 w 9372669"/>
              <a:gd name="connsiteY162" fmla="*/ 3505945 h 6938761"/>
              <a:gd name="connsiteX163" fmla="*/ 9266107 w 9372669"/>
              <a:gd name="connsiteY163" fmla="*/ 3902423 h 6938761"/>
              <a:gd name="connsiteX164" fmla="*/ 9148235 w 9372669"/>
              <a:gd name="connsiteY164" fmla="*/ 3902423 h 6938761"/>
              <a:gd name="connsiteX165" fmla="*/ 9022029 w 9372669"/>
              <a:gd name="connsiteY165" fmla="*/ 3577978 h 6938761"/>
              <a:gd name="connsiteX166" fmla="*/ 8891061 w 9372669"/>
              <a:gd name="connsiteY166" fmla="*/ 3691087 h 6938761"/>
              <a:gd name="connsiteX167" fmla="*/ 8847007 w 9372669"/>
              <a:gd name="connsiteY167" fmla="*/ 3902423 h 6938761"/>
              <a:gd name="connsiteX168" fmla="*/ 8739256 w 9372669"/>
              <a:gd name="connsiteY168" fmla="*/ 3902423 h 6938761"/>
              <a:gd name="connsiteX169" fmla="*/ 8922017 w 9372669"/>
              <a:gd name="connsiteY169" fmla="*/ 3029695 h 6938761"/>
              <a:gd name="connsiteX170" fmla="*/ 5595411 w 9372669"/>
              <a:gd name="connsiteY170" fmla="*/ 3029695 h 6938761"/>
              <a:gd name="connsiteX171" fmla="*/ 5702567 w 9372669"/>
              <a:gd name="connsiteY171" fmla="*/ 3029695 h 6938761"/>
              <a:gd name="connsiteX172" fmla="*/ 5604776 w 9372669"/>
              <a:gd name="connsiteY172" fmla="*/ 3498196 h 6938761"/>
              <a:gd name="connsiteX173" fmla="*/ 5369756 w 9372669"/>
              <a:gd name="connsiteY173" fmla="*/ 3258968 h 6938761"/>
              <a:gd name="connsiteX174" fmla="*/ 5401302 w 9372669"/>
              <a:gd name="connsiteY174" fmla="*/ 3263020 h 6938761"/>
              <a:gd name="connsiteX175" fmla="*/ 5523973 w 9372669"/>
              <a:gd name="connsiteY175" fmla="*/ 3369618 h 6938761"/>
              <a:gd name="connsiteX176" fmla="*/ 5595411 w 9372669"/>
              <a:gd name="connsiteY176" fmla="*/ 3029695 h 6938761"/>
              <a:gd name="connsiteX177" fmla="*/ 3917820 w 9372669"/>
              <a:gd name="connsiteY177" fmla="*/ 3014812 h 6938761"/>
              <a:gd name="connsiteX178" fmla="*/ 3590696 w 9372669"/>
              <a:gd name="connsiteY178" fmla="*/ 3159175 h 6938761"/>
              <a:gd name="connsiteX179" fmla="*/ 3455858 w 9372669"/>
              <a:gd name="connsiteY179" fmla="*/ 3536901 h 6938761"/>
              <a:gd name="connsiteX180" fmla="*/ 3500209 w 9372669"/>
              <a:gd name="connsiteY180" fmla="*/ 3727699 h 6938761"/>
              <a:gd name="connsiteX181" fmla="*/ 3630582 w 9372669"/>
              <a:gd name="connsiteY181" fmla="*/ 3867300 h 6938761"/>
              <a:gd name="connsiteX182" fmla="*/ 3821380 w 9372669"/>
              <a:gd name="connsiteY182" fmla="*/ 3917306 h 6938761"/>
              <a:gd name="connsiteX183" fmla="*/ 4010689 w 9372669"/>
              <a:gd name="connsiteY183" fmla="*/ 3874444 h 6938761"/>
              <a:gd name="connsiteX184" fmla="*/ 4136895 w 9372669"/>
              <a:gd name="connsiteY184" fmla="*/ 3783063 h 6938761"/>
              <a:gd name="connsiteX185" fmla="*/ 4234527 w 9372669"/>
              <a:gd name="connsiteY185" fmla="*/ 3642272 h 6938761"/>
              <a:gd name="connsiteX186" fmla="*/ 4286319 w 9372669"/>
              <a:gd name="connsiteY186" fmla="*/ 3405933 h 6938761"/>
              <a:gd name="connsiteX187" fmla="*/ 4183627 w 9372669"/>
              <a:gd name="connsiteY187" fmla="*/ 3121075 h 6938761"/>
              <a:gd name="connsiteX188" fmla="*/ 3917820 w 9372669"/>
              <a:gd name="connsiteY188" fmla="*/ 3014812 h 6938761"/>
              <a:gd name="connsiteX189" fmla="*/ 5124902 w 9372669"/>
              <a:gd name="connsiteY189" fmla="*/ 2012279 h 6938761"/>
              <a:gd name="connsiteX190" fmla="*/ 4905381 w 9372669"/>
              <a:gd name="connsiteY190" fmla="*/ 2105669 h 6938761"/>
              <a:gd name="connsiteX191" fmla="*/ 4822037 w 9372669"/>
              <a:gd name="connsiteY191" fmla="*/ 2387326 h 6938761"/>
              <a:gd name="connsiteX192" fmla="*/ 4907613 w 9372669"/>
              <a:gd name="connsiteY192" fmla="*/ 2668239 h 6938761"/>
              <a:gd name="connsiteX193" fmla="*/ 5124902 w 9372669"/>
              <a:gd name="connsiteY193" fmla="*/ 2763861 h 6938761"/>
              <a:gd name="connsiteX194" fmla="*/ 5341075 w 9372669"/>
              <a:gd name="connsiteY194" fmla="*/ 2668983 h 6938761"/>
              <a:gd name="connsiteX195" fmla="*/ 5425535 w 9372669"/>
              <a:gd name="connsiteY195" fmla="*/ 2384349 h 6938761"/>
              <a:gd name="connsiteX196" fmla="*/ 5343307 w 9372669"/>
              <a:gd name="connsiteY196" fmla="*/ 2104553 h 6938761"/>
              <a:gd name="connsiteX197" fmla="*/ 5124902 w 9372669"/>
              <a:gd name="connsiteY197" fmla="*/ 2012279 h 6938761"/>
              <a:gd name="connsiteX198" fmla="*/ 6842974 w 9372669"/>
              <a:gd name="connsiteY198" fmla="*/ 1842615 h 6938761"/>
              <a:gd name="connsiteX199" fmla="*/ 7063239 w 9372669"/>
              <a:gd name="connsiteY199" fmla="*/ 1842615 h 6938761"/>
              <a:gd name="connsiteX200" fmla="*/ 7063239 w 9372669"/>
              <a:gd name="connsiteY200" fmla="*/ 2327051 h 6938761"/>
              <a:gd name="connsiteX201" fmla="*/ 7508235 w 9372669"/>
              <a:gd name="connsiteY201" fmla="*/ 1842615 h 6938761"/>
              <a:gd name="connsiteX202" fmla="*/ 7804404 w 9372669"/>
              <a:gd name="connsiteY202" fmla="*/ 1842615 h 6938761"/>
              <a:gd name="connsiteX203" fmla="*/ 7393638 w 9372669"/>
              <a:gd name="connsiteY203" fmla="*/ 2267519 h 6938761"/>
              <a:gd name="connsiteX204" fmla="*/ 7826728 w 9372669"/>
              <a:gd name="connsiteY204" fmla="*/ 2933525 h 6938761"/>
              <a:gd name="connsiteX205" fmla="*/ 7541722 w 9372669"/>
              <a:gd name="connsiteY205" fmla="*/ 2933525 h 6938761"/>
              <a:gd name="connsiteX206" fmla="*/ 7241833 w 9372669"/>
              <a:gd name="connsiteY206" fmla="*/ 2421556 h 6938761"/>
              <a:gd name="connsiteX207" fmla="*/ 7063239 w 9372669"/>
              <a:gd name="connsiteY207" fmla="*/ 2603871 h 6938761"/>
              <a:gd name="connsiteX208" fmla="*/ 7063239 w 9372669"/>
              <a:gd name="connsiteY208" fmla="*/ 2933525 h 6938761"/>
              <a:gd name="connsiteX209" fmla="*/ 6842974 w 9372669"/>
              <a:gd name="connsiteY209" fmla="*/ 2933525 h 6938761"/>
              <a:gd name="connsiteX210" fmla="*/ 6842974 w 9372669"/>
              <a:gd name="connsiteY210" fmla="*/ 1842615 h 6938761"/>
              <a:gd name="connsiteX211" fmla="*/ 5820822 w 9372669"/>
              <a:gd name="connsiteY211" fmla="*/ 1842615 h 6938761"/>
              <a:gd name="connsiteX212" fmla="*/ 6629703 w 9372669"/>
              <a:gd name="connsiteY212" fmla="*/ 1842615 h 6938761"/>
              <a:gd name="connsiteX213" fmla="*/ 6629703 w 9372669"/>
              <a:gd name="connsiteY213" fmla="*/ 2027162 h 6938761"/>
              <a:gd name="connsiteX214" fmla="*/ 6041088 w 9372669"/>
              <a:gd name="connsiteY214" fmla="*/ 2027162 h 6938761"/>
              <a:gd name="connsiteX215" fmla="*/ 6041088 w 9372669"/>
              <a:gd name="connsiteY215" fmla="*/ 2269008 h 6938761"/>
              <a:gd name="connsiteX216" fmla="*/ 6588775 w 9372669"/>
              <a:gd name="connsiteY216" fmla="*/ 2269008 h 6938761"/>
              <a:gd name="connsiteX217" fmla="*/ 6588775 w 9372669"/>
              <a:gd name="connsiteY217" fmla="*/ 2452810 h 6938761"/>
              <a:gd name="connsiteX218" fmla="*/ 6041088 w 9372669"/>
              <a:gd name="connsiteY218" fmla="*/ 2452810 h 6938761"/>
              <a:gd name="connsiteX219" fmla="*/ 6041088 w 9372669"/>
              <a:gd name="connsiteY219" fmla="*/ 2749722 h 6938761"/>
              <a:gd name="connsiteX220" fmla="*/ 6650539 w 9372669"/>
              <a:gd name="connsiteY220" fmla="*/ 2749722 h 6938761"/>
              <a:gd name="connsiteX221" fmla="*/ 6650539 w 9372669"/>
              <a:gd name="connsiteY221" fmla="*/ 2933525 h 6938761"/>
              <a:gd name="connsiteX222" fmla="*/ 5820822 w 9372669"/>
              <a:gd name="connsiteY222" fmla="*/ 2933525 h 6938761"/>
              <a:gd name="connsiteX223" fmla="*/ 5820822 w 9372669"/>
              <a:gd name="connsiteY223" fmla="*/ 1842615 h 6938761"/>
              <a:gd name="connsiteX224" fmla="*/ 4187434 w 9372669"/>
              <a:gd name="connsiteY224" fmla="*/ 1842615 h 6938761"/>
              <a:gd name="connsiteX225" fmla="*/ 4407699 w 9372669"/>
              <a:gd name="connsiteY225" fmla="*/ 1842615 h 6938761"/>
              <a:gd name="connsiteX226" fmla="*/ 4407699 w 9372669"/>
              <a:gd name="connsiteY226" fmla="*/ 2273965 h 6938761"/>
              <a:gd name="connsiteX227" fmla="*/ 4218695 w 9372669"/>
              <a:gd name="connsiteY227" fmla="*/ 2071534 h 6938761"/>
              <a:gd name="connsiteX228" fmla="*/ 4187434 w 9372669"/>
              <a:gd name="connsiteY228" fmla="*/ 2036258 h 6938761"/>
              <a:gd name="connsiteX229" fmla="*/ 4187434 w 9372669"/>
              <a:gd name="connsiteY229" fmla="*/ 1842615 h 6938761"/>
              <a:gd name="connsiteX230" fmla="*/ 5122669 w 9372669"/>
              <a:gd name="connsiteY230" fmla="*/ 1824011 h 6938761"/>
              <a:gd name="connsiteX231" fmla="*/ 5508506 w 9372669"/>
              <a:gd name="connsiteY231" fmla="*/ 1973584 h 6938761"/>
              <a:gd name="connsiteX232" fmla="*/ 5653242 w 9372669"/>
              <a:gd name="connsiteY232" fmla="*/ 2389558 h 6938761"/>
              <a:gd name="connsiteX233" fmla="*/ 5509623 w 9372669"/>
              <a:gd name="connsiteY233" fmla="*/ 2802929 h 6938761"/>
              <a:gd name="connsiteX234" fmla="*/ 5125646 w 9372669"/>
              <a:gd name="connsiteY234" fmla="*/ 2952129 h 6938761"/>
              <a:gd name="connsiteX235" fmla="*/ 5061660 w 9372669"/>
              <a:gd name="connsiteY235" fmla="*/ 2946986 h 6938761"/>
              <a:gd name="connsiteX236" fmla="*/ 4769844 w 9372669"/>
              <a:gd name="connsiteY236" fmla="*/ 2651614 h 6938761"/>
              <a:gd name="connsiteX237" fmla="*/ 4601062 w 9372669"/>
              <a:gd name="connsiteY237" fmla="*/ 2476973 h 6938761"/>
              <a:gd name="connsiteX238" fmla="*/ 4595074 w 9372669"/>
              <a:gd name="connsiteY238" fmla="*/ 2394767 h 6938761"/>
              <a:gd name="connsiteX239" fmla="*/ 4644931 w 9372669"/>
              <a:gd name="connsiteY239" fmla="*/ 2114970 h 6938761"/>
              <a:gd name="connsiteX240" fmla="*/ 4746506 w 9372669"/>
              <a:gd name="connsiteY240" fmla="*/ 1965398 h 6938761"/>
              <a:gd name="connsiteX241" fmla="*/ 4887521 w 9372669"/>
              <a:gd name="connsiteY241" fmla="*/ 1867172 h 6938761"/>
              <a:gd name="connsiteX242" fmla="*/ 5122669 w 9372669"/>
              <a:gd name="connsiteY242" fmla="*/ 1824011 h 6938761"/>
              <a:gd name="connsiteX243" fmla="*/ 3109102 w 9372669"/>
              <a:gd name="connsiteY243" fmla="*/ 0 h 6938761"/>
              <a:gd name="connsiteX244" fmla="*/ 3965818 w 9372669"/>
              <a:gd name="connsiteY244" fmla="*/ 1786179 h 6938761"/>
              <a:gd name="connsiteX245" fmla="*/ 4187434 w 9372669"/>
              <a:gd name="connsiteY245" fmla="*/ 2036258 h 6938761"/>
              <a:gd name="connsiteX246" fmla="*/ 4187434 w 9372669"/>
              <a:gd name="connsiteY246" fmla="*/ 2271984 h 6938761"/>
              <a:gd name="connsiteX247" fmla="*/ 3755832 w 9372669"/>
              <a:gd name="connsiteY247" fmla="*/ 2271984 h 6938761"/>
              <a:gd name="connsiteX248" fmla="*/ 3755832 w 9372669"/>
              <a:gd name="connsiteY248" fmla="*/ 1842615 h 6938761"/>
              <a:gd name="connsiteX249" fmla="*/ 3535566 w 9372669"/>
              <a:gd name="connsiteY249" fmla="*/ 1842615 h 6938761"/>
              <a:gd name="connsiteX250" fmla="*/ 3535566 w 9372669"/>
              <a:gd name="connsiteY250" fmla="*/ 2933525 h 6938761"/>
              <a:gd name="connsiteX251" fmla="*/ 3755832 w 9372669"/>
              <a:gd name="connsiteY251" fmla="*/ 2933525 h 6938761"/>
              <a:gd name="connsiteX252" fmla="*/ 3755832 w 9372669"/>
              <a:gd name="connsiteY252" fmla="*/ 2456531 h 6938761"/>
              <a:gd name="connsiteX253" fmla="*/ 4187434 w 9372669"/>
              <a:gd name="connsiteY253" fmla="*/ 2456531 h 6938761"/>
              <a:gd name="connsiteX254" fmla="*/ 4187434 w 9372669"/>
              <a:gd name="connsiteY254" fmla="*/ 2933525 h 6938761"/>
              <a:gd name="connsiteX255" fmla="*/ 4407699 w 9372669"/>
              <a:gd name="connsiteY255" fmla="*/ 2933525 h 6938761"/>
              <a:gd name="connsiteX256" fmla="*/ 4407699 w 9372669"/>
              <a:gd name="connsiteY256" fmla="*/ 2273965 h 6938761"/>
              <a:gd name="connsiteX257" fmla="*/ 4488452 w 9372669"/>
              <a:gd name="connsiteY257" fmla="*/ 2360455 h 6938761"/>
              <a:gd name="connsiteX258" fmla="*/ 4601062 w 9372669"/>
              <a:gd name="connsiteY258" fmla="*/ 2476973 h 6938761"/>
              <a:gd name="connsiteX259" fmla="*/ 4604050 w 9372669"/>
              <a:gd name="connsiteY259" fmla="*/ 2517992 h 6938761"/>
              <a:gd name="connsiteX260" fmla="*/ 4738693 w 9372669"/>
              <a:gd name="connsiteY260" fmla="*/ 2803673 h 6938761"/>
              <a:gd name="connsiteX261" fmla="*/ 5010211 w 9372669"/>
              <a:gd name="connsiteY261" fmla="*/ 2942850 h 6938761"/>
              <a:gd name="connsiteX262" fmla="*/ 5061660 w 9372669"/>
              <a:gd name="connsiteY262" fmla="*/ 2946986 h 6938761"/>
              <a:gd name="connsiteX263" fmla="*/ 5346541 w 9372669"/>
              <a:gd name="connsiteY263" fmla="*/ 3235337 h 6938761"/>
              <a:gd name="connsiteX264" fmla="*/ 5369756 w 9372669"/>
              <a:gd name="connsiteY264" fmla="*/ 3258968 h 6938761"/>
              <a:gd name="connsiteX265" fmla="*/ 5345975 w 9372669"/>
              <a:gd name="connsiteY265" fmla="*/ 3255914 h 6938761"/>
              <a:gd name="connsiteX266" fmla="*/ 5203397 w 9372669"/>
              <a:gd name="connsiteY266" fmla="*/ 3303539 h 6938761"/>
              <a:gd name="connsiteX267" fmla="*/ 5084930 w 9372669"/>
              <a:gd name="connsiteY267" fmla="*/ 3446711 h 6938761"/>
              <a:gd name="connsiteX268" fmla="*/ 5037603 w 9372669"/>
              <a:gd name="connsiteY268" fmla="*/ 3657750 h 6938761"/>
              <a:gd name="connsiteX269" fmla="*/ 5097432 w 9372669"/>
              <a:gd name="connsiteY269" fmla="*/ 3850333 h 6938761"/>
              <a:gd name="connsiteX270" fmla="*/ 5247153 w 9372669"/>
              <a:gd name="connsiteY270" fmla="*/ 3916711 h 6938761"/>
              <a:gd name="connsiteX271" fmla="*/ 5440034 w 9372669"/>
              <a:gd name="connsiteY271" fmla="*/ 3810745 h 6938761"/>
              <a:gd name="connsiteX272" fmla="*/ 5420984 w 9372669"/>
              <a:gd name="connsiteY272" fmla="*/ 3902423 h 6938761"/>
              <a:gd name="connsiteX273" fmla="*/ 5520401 w 9372669"/>
              <a:gd name="connsiteY273" fmla="*/ 3902423 h 6938761"/>
              <a:gd name="connsiteX274" fmla="*/ 5604776 w 9372669"/>
              <a:gd name="connsiteY274" fmla="*/ 3498196 h 6938761"/>
              <a:gd name="connsiteX275" fmla="*/ 5631352 w 9372669"/>
              <a:gd name="connsiteY275" fmla="*/ 3525248 h 6938761"/>
              <a:gd name="connsiteX276" fmla="*/ 5716755 w 9372669"/>
              <a:gd name="connsiteY276" fmla="*/ 3614180 h 6938761"/>
              <a:gd name="connsiteX277" fmla="*/ 5712687 w 9372669"/>
              <a:gd name="connsiteY277" fmla="*/ 3648820 h 6938761"/>
              <a:gd name="connsiteX278" fmla="*/ 5743346 w 9372669"/>
              <a:gd name="connsiteY278" fmla="*/ 3789909 h 6938761"/>
              <a:gd name="connsiteX279" fmla="*/ 5832643 w 9372669"/>
              <a:gd name="connsiteY279" fmla="*/ 3884266 h 6938761"/>
              <a:gd name="connsiteX280" fmla="*/ 5961528 w 9372669"/>
              <a:gd name="connsiteY280" fmla="*/ 3916711 h 6938761"/>
              <a:gd name="connsiteX281" fmla="*/ 6000524 w 9372669"/>
              <a:gd name="connsiteY281" fmla="*/ 3913558 h 6938761"/>
              <a:gd name="connsiteX282" fmla="*/ 6167666 w 9372669"/>
              <a:gd name="connsiteY282" fmla="*/ 4094530 h 6938761"/>
              <a:gd name="connsiteX283" fmla="*/ 3283913 w 9372669"/>
              <a:gd name="connsiteY283" fmla="*/ 6937228 h 6938761"/>
              <a:gd name="connsiteX284" fmla="*/ 0 w 9372669"/>
              <a:gd name="connsiteY284" fmla="*/ 6901133 h 6938761"/>
              <a:gd name="connsiteX285" fmla="*/ 100115 w 9372669"/>
              <a:gd name="connsiteY285" fmla="*/ 36025 h 6938761"/>
              <a:gd name="connsiteX286" fmla="*/ 3109102 w 9372669"/>
              <a:gd name="connsiteY286" fmla="*/ 0 h 6938761"/>
              <a:gd name="connsiteX0" fmla="*/ 5855874 w 9385443"/>
              <a:gd name="connsiteY0" fmla="*/ 3745746 h 6938761"/>
              <a:gd name="connsiteX1" fmla="*/ 5919583 w 9385443"/>
              <a:gd name="connsiteY1" fmla="*/ 3812088 h 6938761"/>
              <a:gd name="connsiteX2" fmla="*/ 5924925 w 9385443"/>
              <a:gd name="connsiteY2" fmla="*/ 3817872 h 6938761"/>
              <a:gd name="connsiteX3" fmla="*/ 5920501 w 9385443"/>
              <a:gd name="connsiteY3" fmla="*/ 3816921 h 6938761"/>
              <a:gd name="connsiteX4" fmla="*/ 5875182 w 9385443"/>
              <a:gd name="connsiteY4" fmla="*/ 3781872 h 6938761"/>
              <a:gd name="connsiteX5" fmla="*/ 5855874 w 9385443"/>
              <a:gd name="connsiteY5" fmla="*/ 3745746 h 6938761"/>
              <a:gd name="connsiteX6" fmla="*/ 6167183 w 9385443"/>
              <a:gd name="connsiteY6" fmla="*/ 3687515 h 6938761"/>
              <a:gd name="connsiteX7" fmla="*/ 6271958 w 9385443"/>
              <a:gd name="connsiteY7" fmla="*/ 3698231 h 6938761"/>
              <a:gd name="connsiteX8" fmla="*/ 6168076 w 9385443"/>
              <a:gd name="connsiteY8" fmla="*/ 3846464 h 6938761"/>
              <a:gd name="connsiteX9" fmla="*/ 6028606 w 9385443"/>
              <a:gd name="connsiteY9" fmla="*/ 3912320 h 6938761"/>
              <a:gd name="connsiteX10" fmla="*/ 6013298 w 9385443"/>
              <a:gd name="connsiteY10" fmla="*/ 3913558 h 6938761"/>
              <a:gd name="connsiteX11" fmla="*/ 5924925 w 9385443"/>
              <a:gd name="connsiteY11" fmla="*/ 3817872 h 6938761"/>
              <a:gd name="connsiteX12" fmla="*/ 5974897 w 9385443"/>
              <a:gd name="connsiteY12" fmla="*/ 3828604 h 6938761"/>
              <a:gd name="connsiteX13" fmla="*/ 6083839 w 9385443"/>
              <a:gd name="connsiteY13" fmla="*/ 3792290 h 6938761"/>
              <a:gd name="connsiteX14" fmla="*/ 6167183 w 9385443"/>
              <a:gd name="connsiteY14" fmla="*/ 3687515 h 6938761"/>
              <a:gd name="connsiteX15" fmla="*/ 5365297 w 9385443"/>
              <a:gd name="connsiteY15" fmla="*/ 3344616 h 6938761"/>
              <a:gd name="connsiteX16" fmla="*/ 5464119 w 9385443"/>
              <a:gd name="connsiteY16" fmla="*/ 3386883 h 6938761"/>
              <a:gd name="connsiteX17" fmla="*/ 5503410 w 9385443"/>
              <a:gd name="connsiteY17" fmla="*/ 3504159 h 6938761"/>
              <a:gd name="connsiteX18" fmla="*/ 5423638 w 9385443"/>
              <a:gd name="connsiteY18" fmla="*/ 3754190 h 6938761"/>
              <a:gd name="connsiteX19" fmla="*/ 5290883 w 9385443"/>
              <a:gd name="connsiteY19" fmla="*/ 3830390 h 6938761"/>
              <a:gd name="connsiteX20" fmla="*/ 5215279 w 9385443"/>
              <a:gd name="connsiteY20" fmla="*/ 3805090 h 6938761"/>
              <a:gd name="connsiteX21" fmla="*/ 5170630 w 9385443"/>
              <a:gd name="connsiteY21" fmla="*/ 3741689 h 6938761"/>
              <a:gd name="connsiteX22" fmla="*/ 5157533 w 9385443"/>
              <a:gd name="connsiteY22" fmla="*/ 3637509 h 6938761"/>
              <a:gd name="connsiteX23" fmla="*/ 5178965 w 9385443"/>
              <a:gd name="connsiteY23" fmla="*/ 3525590 h 6938761"/>
              <a:gd name="connsiteX24" fmla="*/ 5231650 w 9385443"/>
              <a:gd name="connsiteY24" fmla="*/ 3420518 h 6938761"/>
              <a:gd name="connsiteX25" fmla="*/ 5294753 w 9385443"/>
              <a:gd name="connsiteY25" fmla="*/ 3361879 h 6938761"/>
              <a:gd name="connsiteX26" fmla="*/ 5365297 w 9385443"/>
              <a:gd name="connsiteY26" fmla="*/ 3344616 h 6938761"/>
              <a:gd name="connsiteX27" fmla="*/ 8436515 w 9385443"/>
              <a:gd name="connsiteY27" fmla="*/ 3339853 h 6938761"/>
              <a:gd name="connsiteX28" fmla="*/ 8310606 w 9385443"/>
              <a:gd name="connsiteY28" fmla="*/ 3387478 h 6938761"/>
              <a:gd name="connsiteX29" fmla="*/ 8225774 w 9385443"/>
              <a:gd name="connsiteY29" fmla="*/ 3530948 h 6938761"/>
              <a:gd name="connsiteX30" fmla="*/ 8580580 w 9385443"/>
              <a:gd name="connsiteY30" fmla="*/ 3530948 h 6938761"/>
              <a:gd name="connsiteX31" fmla="*/ 8581175 w 9385443"/>
              <a:gd name="connsiteY31" fmla="*/ 3507136 h 6938761"/>
              <a:gd name="connsiteX32" fmla="*/ 8540694 w 9385443"/>
              <a:gd name="connsiteY32" fmla="*/ 3383013 h 6938761"/>
              <a:gd name="connsiteX33" fmla="*/ 8436515 w 9385443"/>
              <a:gd name="connsiteY33" fmla="*/ 3339853 h 6938761"/>
              <a:gd name="connsiteX34" fmla="*/ 6064789 w 9385443"/>
              <a:gd name="connsiteY34" fmla="*/ 3339853 h 6938761"/>
              <a:gd name="connsiteX35" fmla="*/ 5938881 w 9385443"/>
              <a:gd name="connsiteY35" fmla="*/ 3387478 h 6938761"/>
              <a:gd name="connsiteX36" fmla="*/ 5854049 w 9385443"/>
              <a:gd name="connsiteY36" fmla="*/ 3530948 h 6938761"/>
              <a:gd name="connsiteX37" fmla="*/ 6208855 w 9385443"/>
              <a:gd name="connsiteY37" fmla="*/ 3530948 h 6938761"/>
              <a:gd name="connsiteX38" fmla="*/ 6209450 w 9385443"/>
              <a:gd name="connsiteY38" fmla="*/ 3507136 h 6938761"/>
              <a:gd name="connsiteX39" fmla="*/ 6168969 w 9385443"/>
              <a:gd name="connsiteY39" fmla="*/ 3383013 h 6938761"/>
              <a:gd name="connsiteX40" fmla="*/ 6064789 w 9385443"/>
              <a:gd name="connsiteY40" fmla="*/ 3339853 h 6938761"/>
              <a:gd name="connsiteX41" fmla="*/ 7757858 w 9385443"/>
              <a:gd name="connsiteY41" fmla="*/ 3339258 h 6938761"/>
              <a:gd name="connsiteX42" fmla="*/ 7665585 w 9385443"/>
              <a:gd name="connsiteY42" fmla="*/ 3363368 h 6938761"/>
              <a:gd name="connsiteX43" fmla="*/ 7590278 w 9385443"/>
              <a:gd name="connsiteY43" fmla="*/ 3433912 h 6938761"/>
              <a:gd name="connsiteX44" fmla="*/ 7540867 w 9385443"/>
              <a:gd name="connsiteY44" fmla="*/ 3541961 h 6938761"/>
              <a:gd name="connsiteX45" fmla="*/ 7525091 w 9385443"/>
              <a:gd name="connsiteY45" fmla="*/ 3651797 h 6938761"/>
              <a:gd name="connsiteX46" fmla="*/ 7567954 w 9385443"/>
              <a:gd name="connsiteY46" fmla="*/ 3787230 h 6938761"/>
              <a:gd name="connsiteX47" fmla="*/ 7676896 w 9385443"/>
              <a:gd name="connsiteY47" fmla="*/ 3833367 h 6938761"/>
              <a:gd name="connsiteX48" fmla="*/ 7745357 w 9385443"/>
              <a:gd name="connsiteY48" fmla="*/ 3819377 h 6938761"/>
              <a:gd name="connsiteX49" fmla="*/ 7808460 w 9385443"/>
              <a:gd name="connsiteY49" fmla="*/ 3776812 h 6938761"/>
              <a:gd name="connsiteX50" fmla="*/ 7858168 w 9385443"/>
              <a:gd name="connsiteY50" fmla="*/ 3711626 h 6938761"/>
              <a:gd name="connsiteX51" fmla="*/ 7891208 w 9385443"/>
              <a:gd name="connsiteY51" fmla="*/ 3632747 h 6938761"/>
              <a:gd name="connsiteX52" fmla="*/ 7909663 w 9385443"/>
              <a:gd name="connsiteY52" fmla="*/ 3519637 h 6938761"/>
              <a:gd name="connsiteX53" fmla="*/ 7866503 w 9385443"/>
              <a:gd name="connsiteY53" fmla="*/ 3386585 h 6938761"/>
              <a:gd name="connsiteX54" fmla="*/ 7757858 w 9385443"/>
              <a:gd name="connsiteY54" fmla="*/ 3339258 h 6938761"/>
              <a:gd name="connsiteX55" fmla="*/ 6883939 w 9385443"/>
              <a:gd name="connsiteY55" fmla="*/ 3270201 h 6938761"/>
              <a:gd name="connsiteX56" fmla="*/ 7372691 w 9385443"/>
              <a:gd name="connsiteY56" fmla="*/ 3270201 h 6938761"/>
              <a:gd name="connsiteX57" fmla="*/ 7358404 w 9385443"/>
              <a:gd name="connsiteY57" fmla="*/ 3338067 h 6938761"/>
              <a:gd name="connsiteX58" fmla="*/ 7015503 w 9385443"/>
              <a:gd name="connsiteY58" fmla="*/ 3723234 h 6938761"/>
              <a:gd name="connsiteX59" fmla="*/ 6928588 w 9385443"/>
              <a:gd name="connsiteY59" fmla="*/ 3813126 h 6938761"/>
              <a:gd name="connsiteX60" fmla="*/ 7051818 w 9385443"/>
              <a:gd name="connsiteY60" fmla="*/ 3807768 h 6938761"/>
              <a:gd name="connsiteX61" fmla="*/ 7300658 w 9385443"/>
              <a:gd name="connsiteY61" fmla="*/ 3807768 h 6938761"/>
              <a:gd name="connsiteX62" fmla="*/ 7281013 w 9385443"/>
              <a:gd name="connsiteY62" fmla="*/ 3902423 h 6938761"/>
              <a:gd name="connsiteX63" fmla="*/ 6772021 w 9385443"/>
              <a:gd name="connsiteY63" fmla="*/ 3902423 h 6938761"/>
              <a:gd name="connsiteX64" fmla="*/ 6789285 w 9385443"/>
              <a:gd name="connsiteY64" fmla="*/ 3819079 h 6938761"/>
              <a:gd name="connsiteX65" fmla="*/ 7129208 w 9385443"/>
              <a:gd name="connsiteY65" fmla="*/ 3436294 h 6938761"/>
              <a:gd name="connsiteX66" fmla="*/ 7210171 w 9385443"/>
              <a:gd name="connsiteY66" fmla="*/ 3352354 h 6938761"/>
              <a:gd name="connsiteX67" fmla="*/ 7100038 w 9385443"/>
              <a:gd name="connsiteY67" fmla="*/ 3360094 h 6938761"/>
              <a:gd name="connsiteX68" fmla="*/ 6864889 w 9385443"/>
              <a:gd name="connsiteY68" fmla="*/ 3360094 h 6938761"/>
              <a:gd name="connsiteX69" fmla="*/ 6883939 w 9385443"/>
              <a:gd name="connsiteY69" fmla="*/ 3270201 h 6938761"/>
              <a:gd name="connsiteX70" fmla="*/ 8434133 w 9385443"/>
              <a:gd name="connsiteY70" fmla="*/ 3255914 h 6938761"/>
              <a:gd name="connsiteX71" fmla="*/ 8614811 w 9385443"/>
              <a:gd name="connsiteY71" fmla="*/ 3326161 h 6938761"/>
              <a:gd name="connsiteX72" fmla="*/ 8682379 w 9385443"/>
              <a:gd name="connsiteY72" fmla="*/ 3517851 h 6938761"/>
              <a:gd name="connsiteX73" fmla="*/ 8674044 w 9385443"/>
              <a:gd name="connsiteY73" fmla="*/ 3613101 h 6938761"/>
              <a:gd name="connsiteX74" fmla="*/ 8208510 w 9385443"/>
              <a:gd name="connsiteY74" fmla="*/ 3613101 h 6938761"/>
              <a:gd name="connsiteX75" fmla="*/ 8206129 w 9385443"/>
              <a:gd name="connsiteY75" fmla="*/ 3646439 h 6938761"/>
              <a:gd name="connsiteX76" fmla="*/ 8246907 w 9385443"/>
              <a:gd name="connsiteY76" fmla="*/ 3781872 h 6938761"/>
              <a:gd name="connsiteX77" fmla="*/ 8346622 w 9385443"/>
              <a:gd name="connsiteY77" fmla="*/ 3828604 h 6938761"/>
              <a:gd name="connsiteX78" fmla="*/ 8455565 w 9385443"/>
              <a:gd name="connsiteY78" fmla="*/ 3792290 h 6938761"/>
              <a:gd name="connsiteX79" fmla="*/ 8538908 w 9385443"/>
              <a:gd name="connsiteY79" fmla="*/ 3687515 h 6938761"/>
              <a:gd name="connsiteX80" fmla="*/ 8643683 w 9385443"/>
              <a:gd name="connsiteY80" fmla="*/ 3698231 h 6938761"/>
              <a:gd name="connsiteX81" fmla="*/ 8539801 w 9385443"/>
              <a:gd name="connsiteY81" fmla="*/ 3846464 h 6938761"/>
              <a:gd name="connsiteX82" fmla="*/ 8346027 w 9385443"/>
              <a:gd name="connsiteY82" fmla="*/ 3916711 h 6938761"/>
              <a:gd name="connsiteX83" fmla="*/ 8217142 w 9385443"/>
              <a:gd name="connsiteY83" fmla="*/ 3884266 h 6938761"/>
              <a:gd name="connsiteX84" fmla="*/ 8127845 w 9385443"/>
              <a:gd name="connsiteY84" fmla="*/ 3789909 h 6938761"/>
              <a:gd name="connsiteX85" fmla="*/ 8097186 w 9385443"/>
              <a:gd name="connsiteY85" fmla="*/ 3648820 h 6938761"/>
              <a:gd name="connsiteX86" fmla="*/ 8145109 w 9385443"/>
              <a:gd name="connsiteY86" fmla="*/ 3447902 h 6938761"/>
              <a:gd name="connsiteX87" fmla="*/ 8269232 w 9385443"/>
              <a:gd name="connsiteY87" fmla="*/ 3303241 h 6938761"/>
              <a:gd name="connsiteX88" fmla="*/ 8434133 w 9385443"/>
              <a:gd name="connsiteY88" fmla="*/ 3255914 h 6938761"/>
              <a:gd name="connsiteX89" fmla="*/ 7762025 w 9385443"/>
              <a:gd name="connsiteY89" fmla="*/ 3255914 h 6938761"/>
              <a:gd name="connsiteX90" fmla="*/ 7946275 w 9385443"/>
              <a:gd name="connsiteY90" fmla="*/ 3327351 h 6938761"/>
              <a:gd name="connsiteX91" fmla="*/ 8016224 w 9385443"/>
              <a:gd name="connsiteY91" fmla="*/ 3520233 h 6938761"/>
              <a:gd name="connsiteX92" fmla="*/ 7972171 w 9385443"/>
              <a:gd name="connsiteY92" fmla="*/ 3722936 h 6938761"/>
              <a:gd name="connsiteX93" fmla="*/ 7846857 w 9385443"/>
              <a:gd name="connsiteY93" fmla="*/ 3866704 h 6938761"/>
              <a:gd name="connsiteX94" fmla="*/ 7675705 w 9385443"/>
              <a:gd name="connsiteY94" fmla="*/ 3916711 h 6938761"/>
              <a:gd name="connsiteX95" fmla="*/ 7541462 w 9385443"/>
              <a:gd name="connsiteY95" fmla="*/ 3885159 h 6938761"/>
              <a:gd name="connsiteX96" fmla="*/ 7449189 w 9385443"/>
              <a:gd name="connsiteY96" fmla="*/ 3795862 h 6938761"/>
              <a:gd name="connsiteX97" fmla="*/ 7417340 w 9385443"/>
              <a:gd name="connsiteY97" fmla="*/ 3662512 h 6938761"/>
              <a:gd name="connsiteX98" fmla="*/ 7526282 w 9385443"/>
              <a:gd name="connsiteY98" fmla="*/ 3355926 h 6938761"/>
              <a:gd name="connsiteX99" fmla="*/ 7762025 w 9385443"/>
              <a:gd name="connsiteY99" fmla="*/ 3255914 h 6938761"/>
              <a:gd name="connsiteX100" fmla="*/ 6770830 w 9385443"/>
              <a:gd name="connsiteY100" fmla="*/ 3255914 h 6938761"/>
              <a:gd name="connsiteX101" fmla="*/ 6850007 w 9385443"/>
              <a:gd name="connsiteY101" fmla="*/ 3279131 h 6938761"/>
              <a:gd name="connsiteX102" fmla="*/ 6805953 w 9385443"/>
              <a:gd name="connsiteY102" fmla="*/ 3379143 h 6938761"/>
              <a:gd name="connsiteX103" fmla="*/ 6744636 w 9385443"/>
              <a:gd name="connsiteY103" fmla="*/ 3358903 h 6938761"/>
              <a:gd name="connsiteX104" fmla="*/ 6628550 w 9385443"/>
              <a:gd name="connsiteY104" fmla="*/ 3422006 h 6938761"/>
              <a:gd name="connsiteX105" fmla="*/ 6535086 w 9385443"/>
              <a:gd name="connsiteY105" fmla="*/ 3648820 h 6938761"/>
              <a:gd name="connsiteX106" fmla="*/ 6481508 w 9385443"/>
              <a:gd name="connsiteY106" fmla="*/ 3902423 h 6938761"/>
              <a:gd name="connsiteX107" fmla="*/ 6379114 w 9385443"/>
              <a:gd name="connsiteY107" fmla="*/ 3902423 h 6938761"/>
              <a:gd name="connsiteX108" fmla="*/ 6511274 w 9385443"/>
              <a:gd name="connsiteY108" fmla="*/ 3270201 h 6938761"/>
              <a:gd name="connsiteX109" fmla="*/ 6606524 w 9385443"/>
              <a:gd name="connsiteY109" fmla="*/ 3270201 h 6938761"/>
              <a:gd name="connsiteX110" fmla="*/ 6579735 w 9385443"/>
              <a:gd name="connsiteY110" fmla="*/ 3399384 h 6938761"/>
              <a:gd name="connsiteX111" fmla="*/ 6675282 w 9385443"/>
              <a:gd name="connsiteY111" fmla="*/ 3291037 h 6938761"/>
              <a:gd name="connsiteX112" fmla="*/ 6770830 w 9385443"/>
              <a:gd name="connsiteY112" fmla="*/ 3255914 h 6938761"/>
              <a:gd name="connsiteX113" fmla="*/ 6062408 w 9385443"/>
              <a:gd name="connsiteY113" fmla="*/ 3255914 h 6938761"/>
              <a:gd name="connsiteX114" fmla="*/ 6243085 w 9385443"/>
              <a:gd name="connsiteY114" fmla="*/ 3326161 h 6938761"/>
              <a:gd name="connsiteX115" fmla="*/ 6310653 w 9385443"/>
              <a:gd name="connsiteY115" fmla="*/ 3517851 h 6938761"/>
              <a:gd name="connsiteX116" fmla="*/ 6302319 w 9385443"/>
              <a:gd name="connsiteY116" fmla="*/ 3613101 h 6938761"/>
              <a:gd name="connsiteX117" fmla="*/ 5836785 w 9385443"/>
              <a:gd name="connsiteY117" fmla="*/ 3613101 h 6938761"/>
              <a:gd name="connsiteX118" fmla="*/ 5834403 w 9385443"/>
              <a:gd name="connsiteY118" fmla="*/ 3646439 h 6938761"/>
              <a:gd name="connsiteX119" fmla="*/ 5844598 w 9385443"/>
              <a:gd name="connsiteY119" fmla="*/ 3724648 h 6938761"/>
              <a:gd name="connsiteX120" fmla="*/ 5855874 w 9385443"/>
              <a:gd name="connsiteY120" fmla="*/ 3745746 h 6938761"/>
              <a:gd name="connsiteX121" fmla="*/ 5729529 w 9385443"/>
              <a:gd name="connsiteY121" fmla="*/ 3614180 h 6938761"/>
              <a:gd name="connsiteX122" fmla="*/ 5737442 w 9385443"/>
              <a:gd name="connsiteY122" fmla="*/ 3546798 h 6938761"/>
              <a:gd name="connsiteX123" fmla="*/ 5773384 w 9385443"/>
              <a:gd name="connsiteY123" fmla="*/ 3447902 h 6938761"/>
              <a:gd name="connsiteX124" fmla="*/ 5897507 w 9385443"/>
              <a:gd name="connsiteY124" fmla="*/ 3303241 h 6938761"/>
              <a:gd name="connsiteX125" fmla="*/ 6062408 w 9385443"/>
              <a:gd name="connsiteY125" fmla="*/ 3255914 h 6938761"/>
              <a:gd name="connsiteX126" fmla="*/ 4789035 w 9385443"/>
              <a:gd name="connsiteY126" fmla="*/ 3255914 h 6938761"/>
              <a:gd name="connsiteX127" fmla="*/ 4675926 w 9385443"/>
              <a:gd name="connsiteY127" fmla="*/ 3285679 h 6938761"/>
              <a:gd name="connsiteX128" fmla="*/ 4556863 w 9385443"/>
              <a:gd name="connsiteY128" fmla="*/ 3380334 h 6938761"/>
              <a:gd name="connsiteX129" fmla="*/ 4580080 w 9385443"/>
              <a:gd name="connsiteY129" fmla="*/ 3270201 h 6938761"/>
              <a:gd name="connsiteX130" fmla="*/ 4482449 w 9385443"/>
              <a:gd name="connsiteY130" fmla="*/ 3270201 h 6938761"/>
              <a:gd name="connsiteX131" fmla="*/ 4350290 w 9385443"/>
              <a:gd name="connsiteY131" fmla="*/ 3902423 h 6938761"/>
              <a:gd name="connsiteX132" fmla="*/ 4458041 w 9385443"/>
              <a:gd name="connsiteY132" fmla="*/ 3902423 h 6938761"/>
              <a:gd name="connsiteX133" fmla="*/ 4519358 w 9385443"/>
              <a:gd name="connsiteY133" fmla="*/ 3608339 h 6938761"/>
              <a:gd name="connsiteX134" fmla="*/ 4614311 w 9385443"/>
              <a:gd name="connsiteY134" fmla="*/ 3404147 h 6938761"/>
              <a:gd name="connsiteX135" fmla="*/ 4761651 w 9385443"/>
              <a:gd name="connsiteY135" fmla="*/ 3344616 h 6938761"/>
              <a:gd name="connsiteX136" fmla="*/ 4824456 w 9385443"/>
              <a:gd name="connsiteY136" fmla="*/ 3364261 h 6938761"/>
              <a:gd name="connsiteX137" fmla="*/ 4846185 w 9385443"/>
              <a:gd name="connsiteY137" fmla="*/ 3415458 h 6938761"/>
              <a:gd name="connsiteX138" fmla="*/ 4833683 w 9385443"/>
              <a:gd name="connsiteY138" fmla="*/ 3501778 h 6938761"/>
              <a:gd name="connsiteX139" fmla="*/ 4749744 w 9385443"/>
              <a:gd name="connsiteY139" fmla="*/ 3902423 h 6938761"/>
              <a:gd name="connsiteX140" fmla="*/ 4857496 w 9385443"/>
              <a:gd name="connsiteY140" fmla="*/ 3902423 h 6938761"/>
              <a:gd name="connsiteX141" fmla="*/ 4937863 w 9385443"/>
              <a:gd name="connsiteY141" fmla="*/ 3519637 h 6938761"/>
              <a:gd name="connsiteX142" fmla="*/ 4953341 w 9385443"/>
              <a:gd name="connsiteY142" fmla="*/ 3408909 h 6938761"/>
              <a:gd name="connsiteX143" fmla="*/ 4909586 w 9385443"/>
              <a:gd name="connsiteY143" fmla="*/ 3297586 h 6938761"/>
              <a:gd name="connsiteX144" fmla="*/ 4789035 w 9385443"/>
              <a:gd name="connsiteY144" fmla="*/ 3255914 h 6938761"/>
              <a:gd name="connsiteX145" fmla="*/ 3929999 w 9385443"/>
              <a:gd name="connsiteY145" fmla="*/ 3111848 h 6938761"/>
              <a:gd name="connsiteX146" fmla="*/ 4110082 w 9385443"/>
              <a:gd name="connsiteY146" fmla="*/ 3189239 h 6938761"/>
              <a:gd name="connsiteX147" fmla="*/ 4183007 w 9385443"/>
              <a:gd name="connsiteY147" fmla="*/ 3397003 h 6938761"/>
              <a:gd name="connsiteX148" fmla="*/ 4155325 w 9385443"/>
              <a:gd name="connsiteY148" fmla="*/ 3560416 h 6938761"/>
              <a:gd name="connsiteX149" fmla="*/ 4079720 w 9385443"/>
              <a:gd name="connsiteY149" fmla="*/ 3700315 h 6938761"/>
              <a:gd name="connsiteX150" fmla="*/ 3971075 w 9385443"/>
              <a:gd name="connsiteY150" fmla="*/ 3789016 h 6938761"/>
              <a:gd name="connsiteX151" fmla="*/ 3843083 w 9385443"/>
              <a:gd name="connsiteY151" fmla="*/ 3820865 h 6938761"/>
              <a:gd name="connsiteX152" fmla="*/ 3710329 w 9385443"/>
              <a:gd name="connsiteY152" fmla="*/ 3784551 h 6938761"/>
              <a:gd name="connsiteX153" fmla="*/ 3615376 w 9385443"/>
              <a:gd name="connsiteY153" fmla="*/ 3683943 h 6938761"/>
              <a:gd name="connsiteX154" fmla="*/ 3583527 w 9385443"/>
              <a:gd name="connsiteY154" fmla="*/ 3542854 h 6938761"/>
              <a:gd name="connsiteX155" fmla="*/ 3688302 w 9385443"/>
              <a:gd name="connsiteY155" fmla="*/ 3228827 h 6938761"/>
              <a:gd name="connsiteX156" fmla="*/ 3929999 w 9385443"/>
              <a:gd name="connsiteY156" fmla="*/ 3111848 h 6938761"/>
              <a:gd name="connsiteX157" fmla="*/ 8934791 w 9385443"/>
              <a:gd name="connsiteY157" fmla="*/ 3029695 h 6938761"/>
              <a:gd name="connsiteX158" fmla="*/ 9041947 w 9385443"/>
              <a:gd name="connsiteY158" fmla="*/ 3029695 h 6938761"/>
              <a:gd name="connsiteX159" fmla="*/ 8928837 w 9385443"/>
              <a:gd name="connsiteY159" fmla="*/ 3570834 h 6938761"/>
              <a:gd name="connsiteX160" fmla="*/ 9243163 w 9385443"/>
              <a:gd name="connsiteY160" fmla="*/ 3270201 h 6938761"/>
              <a:gd name="connsiteX161" fmla="*/ 9385443 w 9385443"/>
              <a:gd name="connsiteY161" fmla="*/ 3270201 h 6938761"/>
              <a:gd name="connsiteX162" fmla="*/ 9115766 w 9385443"/>
              <a:gd name="connsiteY162" fmla="*/ 3505945 h 6938761"/>
              <a:gd name="connsiteX163" fmla="*/ 9278881 w 9385443"/>
              <a:gd name="connsiteY163" fmla="*/ 3902423 h 6938761"/>
              <a:gd name="connsiteX164" fmla="*/ 9161009 w 9385443"/>
              <a:gd name="connsiteY164" fmla="*/ 3902423 h 6938761"/>
              <a:gd name="connsiteX165" fmla="*/ 9034803 w 9385443"/>
              <a:gd name="connsiteY165" fmla="*/ 3577978 h 6938761"/>
              <a:gd name="connsiteX166" fmla="*/ 8903835 w 9385443"/>
              <a:gd name="connsiteY166" fmla="*/ 3691087 h 6938761"/>
              <a:gd name="connsiteX167" fmla="*/ 8859781 w 9385443"/>
              <a:gd name="connsiteY167" fmla="*/ 3902423 h 6938761"/>
              <a:gd name="connsiteX168" fmla="*/ 8752030 w 9385443"/>
              <a:gd name="connsiteY168" fmla="*/ 3902423 h 6938761"/>
              <a:gd name="connsiteX169" fmla="*/ 8934791 w 9385443"/>
              <a:gd name="connsiteY169" fmla="*/ 3029695 h 6938761"/>
              <a:gd name="connsiteX170" fmla="*/ 5608185 w 9385443"/>
              <a:gd name="connsiteY170" fmla="*/ 3029695 h 6938761"/>
              <a:gd name="connsiteX171" fmla="*/ 5715341 w 9385443"/>
              <a:gd name="connsiteY171" fmla="*/ 3029695 h 6938761"/>
              <a:gd name="connsiteX172" fmla="*/ 5617550 w 9385443"/>
              <a:gd name="connsiteY172" fmla="*/ 3498196 h 6938761"/>
              <a:gd name="connsiteX173" fmla="*/ 5382530 w 9385443"/>
              <a:gd name="connsiteY173" fmla="*/ 3258968 h 6938761"/>
              <a:gd name="connsiteX174" fmla="*/ 5414076 w 9385443"/>
              <a:gd name="connsiteY174" fmla="*/ 3263020 h 6938761"/>
              <a:gd name="connsiteX175" fmla="*/ 5536747 w 9385443"/>
              <a:gd name="connsiteY175" fmla="*/ 3369618 h 6938761"/>
              <a:gd name="connsiteX176" fmla="*/ 5608185 w 9385443"/>
              <a:gd name="connsiteY176" fmla="*/ 3029695 h 6938761"/>
              <a:gd name="connsiteX177" fmla="*/ 3930594 w 9385443"/>
              <a:gd name="connsiteY177" fmla="*/ 3014812 h 6938761"/>
              <a:gd name="connsiteX178" fmla="*/ 3603470 w 9385443"/>
              <a:gd name="connsiteY178" fmla="*/ 3159175 h 6938761"/>
              <a:gd name="connsiteX179" fmla="*/ 3468632 w 9385443"/>
              <a:gd name="connsiteY179" fmla="*/ 3536901 h 6938761"/>
              <a:gd name="connsiteX180" fmla="*/ 3512983 w 9385443"/>
              <a:gd name="connsiteY180" fmla="*/ 3727699 h 6938761"/>
              <a:gd name="connsiteX181" fmla="*/ 3643356 w 9385443"/>
              <a:gd name="connsiteY181" fmla="*/ 3867300 h 6938761"/>
              <a:gd name="connsiteX182" fmla="*/ 3834154 w 9385443"/>
              <a:gd name="connsiteY182" fmla="*/ 3917306 h 6938761"/>
              <a:gd name="connsiteX183" fmla="*/ 4023463 w 9385443"/>
              <a:gd name="connsiteY183" fmla="*/ 3874444 h 6938761"/>
              <a:gd name="connsiteX184" fmla="*/ 4149669 w 9385443"/>
              <a:gd name="connsiteY184" fmla="*/ 3783063 h 6938761"/>
              <a:gd name="connsiteX185" fmla="*/ 4247301 w 9385443"/>
              <a:gd name="connsiteY185" fmla="*/ 3642272 h 6938761"/>
              <a:gd name="connsiteX186" fmla="*/ 4299093 w 9385443"/>
              <a:gd name="connsiteY186" fmla="*/ 3405933 h 6938761"/>
              <a:gd name="connsiteX187" fmla="*/ 4196401 w 9385443"/>
              <a:gd name="connsiteY187" fmla="*/ 3121075 h 6938761"/>
              <a:gd name="connsiteX188" fmla="*/ 3930594 w 9385443"/>
              <a:gd name="connsiteY188" fmla="*/ 3014812 h 6938761"/>
              <a:gd name="connsiteX189" fmla="*/ 5137676 w 9385443"/>
              <a:gd name="connsiteY189" fmla="*/ 2012279 h 6938761"/>
              <a:gd name="connsiteX190" fmla="*/ 4918155 w 9385443"/>
              <a:gd name="connsiteY190" fmla="*/ 2105669 h 6938761"/>
              <a:gd name="connsiteX191" fmla="*/ 4834811 w 9385443"/>
              <a:gd name="connsiteY191" fmla="*/ 2387326 h 6938761"/>
              <a:gd name="connsiteX192" fmla="*/ 4920387 w 9385443"/>
              <a:gd name="connsiteY192" fmla="*/ 2668239 h 6938761"/>
              <a:gd name="connsiteX193" fmla="*/ 5137676 w 9385443"/>
              <a:gd name="connsiteY193" fmla="*/ 2763861 h 6938761"/>
              <a:gd name="connsiteX194" fmla="*/ 5353849 w 9385443"/>
              <a:gd name="connsiteY194" fmla="*/ 2668983 h 6938761"/>
              <a:gd name="connsiteX195" fmla="*/ 5438309 w 9385443"/>
              <a:gd name="connsiteY195" fmla="*/ 2384349 h 6938761"/>
              <a:gd name="connsiteX196" fmla="*/ 5356081 w 9385443"/>
              <a:gd name="connsiteY196" fmla="*/ 2104553 h 6938761"/>
              <a:gd name="connsiteX197" fmla="*/ 5137676 w 9385443"/>
              <a:gd name="connsiteY197" fmla="*/ 2012279 h 6938761"/>
              <a:gd name="connsiteX198" fmla="*/ 6855748 w 9385443"/>
              <a:gd name="connsiteY198" fmla="*/ 1842615 h 6938761"/>
              <a:gd name="connsiteX199" fmla="*/ 7076013 w 9385443"/>
              <a:gd name="connsiteY199" fmla="*/ 1842615 h 6938761"/>
              <a:gd name="connsiteX200" fmla="*/ 7076013 w 9385443"/>
              <a:gd name="connsiteY200" fmla="*/ 2327051 h 6938761"/>
              <a:gd name="connsiteX201" fmla="*/ 7521009 w 9385443"/>
              <a:gd name="connsiteY201" fmla="*/ 1842615 h 6938761"/>
              <a:gd name="connsiteX202" fmla="*/ 7817178 w 9385443"/>
              <a:gd name="connsiteY202" fmla="*/ 1842615 h 6938761"/>
              <a:gd name="connsiteX203" fmla="*/ 7406412 w 9385443"/>
              <a:gd name="connsiteY203" fmla="*/ 2267519 h 6938761"/>
              <a:gd name="connsiteX204" fmla="*/ 7839502 w 9385443"/>
              <a:gd name="connsiteY204" fmla="*/ 2933525 h 6938761"/>
              <a:gd name="connsiteX205" fmla="*/ 7554496 w 9385443"/>
              <a:gd name="connsiteY205" fmla="*/ 2933525 h 6938761"/>
              <a:gd name="connsiteX206" fmla="*/ 7254607 w 9385443"/>
              <a:gd name="connsiteY206" fmla="*/ 2421556 h 6938761"/>
              <a:gd name="connsiteX207" fmla="*/ 7076013 w 9385443"/>
              <a:gd name="connsiteY207" fmla="*/ 2603871 h 6938761"/>
              <a:gd name="connsiteX208" fmla="*/ 7076013 w 9385443"/>
              <a:gd name="connsiteY208" fmla="*/ 2933525 h 6938761"/>
              <a:gd name="connsiteX209" fmla="*/ 6855748 w 9385443"/>
              <a:gd name="connsiteY209" fmla="*/ 2933525 h 6938761"/>
              <a:gd name="connsiteX210" fmla="*/ 6855748 w 9385443"/>
              <a:gd name="connsiteY210" fmla="*/ 1842615 h 6938761"/>
              <a:gd name="connsiteX211" fmla="*/ 5833596 w 9385443"/>
              <a:gd name="connsiteY211" fmla="*/ 1842615 h 6938761"/>
              <a:gd name="connsiteX212" fmla="*/ 6642477 w 9385443"/>
              <a:gd name="connsiteY212" fmla="*/ 1842615 h 6938761"/>
              <a:gd name="connsiteX213" fmla="*/ 6642477 w 9385443"/>
              <a:gd name="connsiteY213" fmla="*/ 2027162 h 6938761"/>
              <a:gd name="connsiteX214" fmla="*/ 6053862 w 9385443"/>
              <a:gd name="connsiteY214" fmla="*/ 2027162 h 6938761"/>
              <a:gd name="connsiteX215" fmla="*/ 6053862 w 9385443"/>
              <a:gd name="connsiteY215" fmla="*/ 2269008 h 6938761"/>
              <a:gd name="connsiteX216" fmla="*/ 6601549 w 9385443"/>
              <a:gd name="connsiteY216" fmla="*/ 2269008 h 6938761"/>
              <a:gd name="connsiteX217" fmla="*/ 6601549 w 9385443"/>
              <a:gd name="connsiteY217" fmla="*/ 2452810 h 6938761"/>
              <a:gd name="connsiteX218" fmla="*/ 6053862 w 9385443"/>
              <a:gd name="connsiteY218" fmla="*/ 2452810 h 6938761"/>
              <a:gd name="connsiteX219" fmla="*/ 6053862 w 9385443"/>
              <a:gd name="connsiteY219" fmla="*/ 2749722 h 6938761"/>
              <a:gd name="connsiteX220" fmla="*/ 6663313 w 9385443"/>
              <a:gd name="connsiteY220" fmla="*/ 2749722 h 6938761"/>
              <a:gd name="connsiteX221" fmla="*/ 6663313 w 9385443"/>
              <a:gd name="connsiteY221" fmla="*/ 2933525 h 6938761"/>
              <a:gd name="connsiteX222" fmla="*/ 5833596 w 9385443"/>
              <a:gd name="connsiteY222" fmla="*/ 2933525 h 6938761"/>
              <a:gd name="connsiteX223" fmla="*/ 5833596 w 9385443"/>
              <a:gd name="connsiteY223" fmla="*/ 1842615 h 6938761"/>
              <a:gd name="connsiteX224" fmla="*/ 4200208 w 9385443"/>
              <a:gd name="connsiteY224" fmla="*/ 1842615 h 6938761"/>
              <a:gd name="connsiteX225" fmla="*/ 4420473 w 9385443"/>
              <a:gd name="connsiteY225" fmla="*/ 1842615 h 6938761"/>
              <a:gd name="connsiteX226" fmla="*/ 4420473 w 9385443"/>
              <a:gd name="connsiteY226" fmla="*/ 2273965 h 6938761"/>
              <a:gd name="connsiteX227" fmla="*/ 4231469 w 9385443"/>
              <a:gd name="connsiteY227" fmla="*/ 2071534 h 6938761"/>
              <a:gd name="connsiteX228" fmla="*/ 4200208 w 9385443"/>
              <a:gd name="connsiteY228" fmla="*/ 2036258 h 6938761"/>
              <a:gd name="connsiteX229" fmla="*/ 4200208 w 9385443"/>
              <a:gd name="connsiteY229" fmla="*/ 1842615 h 6938761"/>
              <a:gd name="connsiteX230" fmla="*/ 5135443 w 9385443"/>
              <a:gd name="connsiteY230" fmla="*/ 1824011 h 6938761"/>
              <a:gd name="connsiteX231" fmla="*/ 5521280 w 9385443"/>
              <a:gd name="connsiteY231" fmla="*/ 1973584 h 6938761"/>
              <a:gd name="connsiteX232" fmla="*/ 5666016 w 9385443"/>
              <a:gd name="connsiteY232" fmla="*/ 2389558 h 6938761"/>
              <a:gd name="connsiteX233" fmla="*/ 5522397 w 9385443"/>
              <a:gd name="connsiteY233" fmla="*/ 2802929 h 6938761"/>
              <a:gd name="connsiteX234" fmla="*/ 5138420 w 9385443"/>
              <a:gd name="connsiteY234" fmla="*/ 2952129 h 6938761"/>
              <a:gd name="connsiteX235" fmla="*/ 5074434 w 9385443"/>
              <a:gd name="connsiteY235" fmla="*/ 2946986 h 6938761"/>
              <a:gd name="connsiteX236" fmla="*/ 4782618 w 9385443"/>
              <a:gd name="connsiteY236" fmla="*/ 2651614 h 6938761"/>
              <a:gd name="connsiteX237" fmla="*/ 4613836 w 9385443"/>
              <a:gd name="connsiteY237" fmla="*/ 2476973 h 6938761"/>
              <a:gd name="connsiteX238" fmla="*/ 4607848 w 9385443"/>
              <a:gd name="connsiteY238" fmla="*/ 2394767 h 6938761"/>
              <a:gd name="connsiteX239" fmla="*/ 4657705 w 9385443"/>
              <a:gd name="connsiteY239" fmla="*/ 2114970 h 6938761"/>
              <a:gd name="connsiteX240" fmla="*/ 4759280 w 9385443"/>
              <a:gd name="connsiteY240" fmla="*/ 1965398 h 6938761"/>
              <a:gd name="connsiteX241" fmla="*/ 4900295 w 9385443"/>
              <a:gd name="connsiteY241" fmla="*/ 1867172 h 6938761"/>
              <a:gd name="connsiteX242" fmla="*/ 5135443 w 9385443"/>
              <a:gd name="connsiteY242" fmla="*/ 1824011 h 6938761"/>
              <a:gd name="connsiteX243" fmla="*/ 3121876 w 9385443"/>
              <a:gd name="connsiteY243" fmla="*/ 0 h 6938761"/>
              <a:gd name="connsiteX244" fmla="*/ 3978592 w 9385443"/>
              <a:gd name="connsiteY244" fmla="*/ 1786179 h 6938761"/>
              <a:gd name="connsiteX245" fmla="*/ 4200208 w 9385443"/>
              <a:gd name="connsiteY245" fmla="*/ 2036258 h 6938761"/>
              <a:gd name="connsiteX246" fmla="*/ 4200208 w 9385443"/>
              <a:gd name="connsiteY246" fmla="*/ 2271984 h 6938761"/>
              <a:gd name="connsiteX247" fmla="*/ 3768606 w 9385443"/>
              <a:gd name="connsiteY247" fmla="*/ 2271984 h 6938761"/>
              <a:gd name="connsiteX248" fmla="*/ 3768606 w 9385443"/>
              <a:gd name="connsiteY248" fmla="*/ 1842615 h 6938761"/>
              <a:gd name="connsiteX249" fmla="*/ 3548340 w 9385443"/>
              <a:gd name="connsiteY249" fmla="*/ 1842615 h 6938761"/>
              <a:gd name="connsiteX250" fmla="*/ 3548340 w 9385443"/>
              <a:gd name="connsiteY250" fmla="*/ 2933525 h 6938761"/>
              <a:gd name="connsiteX251" fmla="*/ 3768606 w 9385443"/>
              <a:gd name="connsiteY251" fmla="*/ 2933525 h 6938761"/>
              <a:gd name="connsiteX252" fmla="*/ 3768606 w 9385443"/>
              <a:gd name="connsiteY252" fmla="*/ 2456531 h 6938761"/>
              <a:gd name="connsiteX253" fmla="*/ 4200208 w 9385443"/>
              <a:gd name="connsiteY253" fmla="*/ 2456531 h 6938761"/>
              <a:gd name="connsiteX254" fmla="*/ 4200208 w 9385443"/>
              <a:gd name="connsiteY254" fmla="*/ 2933525 h 6938761"/>
              <a:gd name="connsiteX255" fmla="*/ 4420473 w 9385443"/>
              <a:gd name="connsiteY255" fmla="*/ 2933525 h 6938761"/>
              <a:gd name="connsiteX256" fmla="*/ 4420473 w 9385443"/>
              <a:gd name="connsiteY256" fmla="*/ 2273965 h 6938761"/>
              <a:gd name="connsiteX257" fmla="*/ 4501226 w 9385443"/>
              <a:gd name="connsiteY257" fmla="*/ 2360455 h 6938761"/>
              <a:gd name="connsiteX258" fmla="*/ 4613836 w 9385443"/>
              <a:gd name="connsiteY258" fmla="*/ 2476973 h 6938761"/>
              <a:gd name="connsiteX259" fmla="*/ 4616824 w 9385443"/>
              <a:gd name="connsiteY259" fmla="*/ 2517992 h 6938761"/>
              <a:gd name="connsiteX260" fmla="*/ 4751467 w 9385443"/>
              <a:gd name="connsiteY260" fmla="*/ 2803673 h 6938761"/>
              <a:gd name="connsiteX261" fmla="*/ 5022985 w 9385443"/>
              <a:gd name="connsiteY261" fmla="*/ 2942850 h 6938761"/>
              <a:gd name="connsiteX262" fmla="*/ 5074434 w 9385443"/>
              <a:gd name="connsiteY262" fmla="*/ 2946986 h 6938761"/>
              <a:gd name="connsiteX263" fmla="*/ 5359315 w 9385443"/>
              <a:gd name="connsiteY263" fmla="*/ 3235337 h 6938761"/>
              <a:gd name="connsiteX264" fmla="*/ 5382530 w 9385443"/>
              <a:gd name="connsiteY264" fmla="*/ 3258968 h 6938761"/>
              <a:gd name="connsiteX265" fmla="*/ 5358749 w 9385443"/>
              <a:gd name="connsiteY265" fmla="*/ 3255914 h 6938761"/>
              <a:gd name="connsiteX266" fmla="*/ 5216171 w 9385443"/>
              <a:gd name="connsiteY266" fmla="*/ 3303539 h 6938761"/>
              <a:gd name="connsiteX267" fmla="*/ 5097704 w 9385443"/>
              <a:gd name="connsiteY267" fmla="*/ 3446711 h 6938761"/>
              <a:gd name="connsiteX268" fmla="*/ 5050377 w 9385443"/>
              <a:gd name="connsiteY268" fmla="*/ 3657750 h 6938761"/>
              <a:gd name="connsiteX269" fmla="*/ 5110206 w 9385443"/>
              <a:gd name="connsiteY269" fmla="*/ 3850333 h 6938761"/>
              <a:gd name="connsiteX270" fmla="*/ 5259927 w 9385443"/>
              <a:gd name="connsiteY270" fmla="*/ 3916711 h 6938761"/>
              <a:gd name="connsiteX271" fmla="*/ 5452808 w 9385443"/>
              <a:gd name="connsiteY271" fmla="*/ 3810745 h 6938761"/>
              <a:gd name="connsiteX272" fmla="*/ 5433758 w 9385443"/>
              <a:gd name="connsiteY272" fmla="*/ 3902423 h 6938761"/>
              <a:gd name="connsiteX273" fmla="*/ 5533175 w 9385443"/>
              <a:gd name="connsiteY273" fmla="*/ 3902423 h 6938761"/>
              <a:gd name="connsiteX274" fmla="*/ 5617550 w 9385443"/>
              <a:gd name="connsiteY274" fmla="*/ 3498196 h 6938761"/>
              <a:gd name="connsiteX275" fmla="*/ 5644126 w 9385443"/>
              <a:gd name="connsiteY275" fmla="*/ 3525248 h 6938761"/>
              <a:gd name="connsiteX276" fmla="*/ 5729529 w 9385443"/>
              <a:gd name="connsiteY276" fmla="*/ 3614180 h 6938761"/>
              <a:gd name="connsiteX277" fmla="*/ 5725461 w 9385443"/>
              <a:gd name="connsiteY277" fmla="*/ 3648820 h 6938761"/>
              <a:gd name="connsiteX278" fmla="*/ 5756120 w 9385443"/>
              <a:gd name="connsiteY278" fmla="*/ 3789909 h 6938761"/>
              <a:gd name="connsiteX279" fmla="*/ 5845417 w 9385443"/>
              <a:gd name="connsiteY279" fmla="*/ 3884266 h 6938761"/>
              <a:gd name="connsiteX280" fmla="*/ 5974302 w 9385443"/>
              <a:gd name="connsiteY280" fmla="*/ 3916711 h 6938761"/>
              <a:gd name="connsiteX281" fmla="*/ 6013298 w 9385443"/>
              <a:gd name="connsiteY281" fmla="*/ 3913558 h 6938761"/>
              <a:gd name="connsiteX282" fmla="*/ 6180440 w 9385443"/>
              <a:gd name="connsiteY282" fmla="*/ 4094530 h 6938761"/>
              <a:gd name="connsiteX283" fmla="*/ 3296687 w 9385443"/>
              <a:gd name="connsiteY283" fmla="*/ 6937228 h 6938761"/>
              <a:gd name="connsiteX284" fmla="*/ 12774 w 9385443"/>
              <a:gd name="connsiteY284" fmla="*/ 6901133 h 6938761"/>
              <a:gd name="connsiteX285" fmla="*/ 0 w 9385443"/>
              <a:gd name="connsiteY285" fmla="*/ 36025 h 6938761"/>
              <a:gd name="connsiteX286" fmla="*/ 3121876 w 9385443"/>
              <a:gd name="connsiteY286" fmla="*/ 0 h 693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9385443" h="6938761">
                <a:moveTo>
                  <a:pt x="5855874" y="3745746"/>
                </a:moveTo>
                <a:lnTo>
                  <a:pt x="5919583" y="3812088"/>
                </a:lnTo>
                <a:lnTo>
                  <a:pt x="5924925" y="3817872"/>
                </a:lnTo>
                <a:lnTo>
                  <a:pt x="5920501" y="3816921"/>
                </a:lnTo>
                <a:cubicBezTo>
                  <a:pt x="5903881" y="3809133"/>
                  <a:pt x="5888775" y="3797450"/>
                  <a:pt x="5875182" y="3781872"/>
                </a:cubicBezTo>
                <a:lnTo>
                  <a:pt x="5855874" y="3745746"/>
                </a:lnTo>
                <a:close/>
                <a:moveTo>
                  <a:pt x="6167183" y="3687515"/>
                </a:moveTo>
                <a:lnTo>
                  <a:pt x="6271958" y="3698231"/>
                </a:lnTo>
                <a:cubicBezTo>
                  <a:pt x="6256877" y="3750222"/>
                  <a:pt x="6222250" y="3799633"/>
                  <a:pt x="6168076" y="3846464"/>
                </a:cubicBezTo>
                <a:cubicBezTo>
                  <a:pt x="6127446" y="3881587"/>
                  <a:pt x="6080956" y="3903539"/>
                  <a:pt x="6028606" y="3912320"/>
                </a:cubicBezTo>
                <a:lnTo>
                  <a:pt x="6013298" y="3913558"/>
                </a:lnTo>
                <a:lnTo>
                  <a:pt x="5924925" y="3817872"/>
                </a:lnTo>
                <a:lnTo>
                  <a:pt x="5974897" y="3828604"/>
                </a:lnTo>
                <a:cubicBezTo>
                  <a:pt x="6011807" y="3828604"/>
                  <a:pt x="6048121" y="3816500"/>
                  <a:pt x="6083839" y="3792290"/>
                </a:cubicBezTo>
                <a:cubicBezTo>
                  <a:pt x="6119558" y="3768081"/>
                  <a:pt x="6147339" y="3733156"/>
                  <a:pt x="6167183" y="3687515"/>
                </a:cubicBezTo>
                <a:close/>
                <a:moveTo>
                  <a:pt x="5365297" y="3344616"/>
                </a:moveTo>
                <a:cubicBezTo>
                  <a:pt x="5404985" y="3344616"/>
                  <a:pt x="5437925" y="3358704"/>
                  <a:pt x="5464119" y="3386883"/>
                </a:cubicBezTo>
                <a:cubicBezTo>
                  <a:pt x="5490313" y="3415061"/>
                  <a:pt x="5503410" y="3454153"/>
                  <a:pt x="5503410" y="3504159"/>
                </a:cubicBezTo>
                <a:cubicBezTo>
                  <a:pt x="5503410" y="3603378"/>
                  <a:pt x="5476819" y="3686722"/>
                  <a:pt x="5423638" y="3754190"/>
                </a:cubicBezTo>
                <a:cubicBezTo>
                  <a:pt x="5383950" y="3804990"/>
                  <a:pt x="5339699" y="3830390"/>
                  <a:pt x="5290883" y="3830390"/>
                </a:cubicBezTo>
                <a:cubicBezTo>
                  <a:pt x="5261514" y="3830390"/>
                  <a:pt x="5236313" y="3821957"/>
                  <a:pt x="5215279" y="3805090"/>
                </a:cubicBezTo>
                <a:cubicBezTo>
                  <a:pt x="5194244" y="3788222"/>
                  <a:pt x="5179361" y="3767089"/>
                  <a:pt x="5170630" y="3741689"/>
                </a:cubicBezTo>
                <a:cubicBezTo>
                  <a:pt x="5161899" y="3716289"/>
                  <a:pt x="5157533" y="3681562"/>
                  <a:pt x="5157533" y="3637509"/>
                </a:cubicBezTo>
                <a:cubicBezTo>
                  <a:pt x="5157533" y="3605362"/>
                  <a:pt x="5164677" y="3568056"/>
                  <a:pt x="5178965" y="3525590"/>
                </a:cubicBezTo>
                <a:cubicBezTo>
                  <a:pt x="5193252" y="3483125"/>
                  <a:pt x="5210814" y="3448101"/>
                  <a:pt x="5231650" y="3420518"/>
                </a:cubicBezTo>
                <a:cubicBezTo>
                  <a:pt x="5252485" y="3392935"/>
                  <a:pt x="5273520" y="3373389"/>
                  <a:pt x="5294753" y="3361879"/>
                </a:cubicBezTo>
                <a:cubicBezTo>
                  <a:pt x="5315986" y="3350370"/>
                  <a:pt x="5339500" y="3344616"/>
                  <a:pt x="5365297" y="3344616"/>
                </a:cubicBezTo>
                <a:close/>
                <a:moveTo>
                  <a:pt x="8436515" y="3339853"/>
                </a:moveTo>
                <a:cubicBezTo>
                  <a:pt x="8390477" y="3339853"/>
                  <a:pt x="8348507" y="3355728"/>
                  <a:pt x="8310606" y="3387478"/>
                </a:cubicBezTo>
                <a:cubicBezTo>
                  <a:pt x="8272704" y="3419228"/>
                  <a:pt x="8244427" y="3467051"/>
                  <a:pt x="8225774" y="3530948"/>
                </a:cubicBezTo>
                <a:lnTo>
                  <a:pt x="8580580" y="3530948"/>
                </a:lnTo>
                <a:cubicBezTo>
                  <a:pt x="8580977" y="3519836"/>
                  <a:pt x="8581175" y="3511898"/>
                  <a:pt x="8581175" y="3507136"/>
                </a:cubicBezTo>
                <a:cubicBezTo>
                  <a:pt x="8581175" y="3453161"/>
                  <a:pt x="8567681" y="3411786"/>
                  <a:pt x="8540694" y="3383013"/>
                </a:cubicBezTo>
                <a:cubicBezTo>
                  <a:pt x="8513706" y="3354240"/>
                  <a:pt x="8478979" y="3339853"/>
                  <a:pt x="8436515" y="3339853"/>
                </a:cubicBezTo>
                <a:close/>
                <a:moveTo>
                  <a:pt x="6064789" y="3339853"/>
                </a:moveTo>
                <a:cubicBezTo>
                  <a:pt x="6018752" y="3339853"/>
                  <a:pt x="5976782" y="3355728"/>
                  <a:pt x="5938881" y="3387478"/>
                </a:cubicBezTo>
                <a:cubicBezTo>
                  <a:pt x="5900979" y="3419228"/>
                  <a:pt x="5872702" y="3467051"/>
                  <a:pt x="5854049" y="3530948"/>
                </a:cubicBezTo>
                <a:lnTo>
                  <a:pt x="6208855" y="3530948"/>
                </a:lnTo>
                <a:cubicBezTo>
                  <a:pt x="6209252" y="3519836"/>
                  <a:pt x="6209450" y="3511898"/>
                  <a:pt x="6209450" y="3507136"/>
                </a:cubicBezTo>
                <a:cubicBezTo>
                  <a:pt x="6209450" y="3453161"/>
                  <a:pt x="6195956" y="3411786"/>
                  <a:pt x="6168969" y="3383013"/>
                </a:cubicBezTo>
                <a:cubicBezTo>
                  <a:pt x="6141981" y="3354240"/>
                  <a:pt x="6107255" y="3339853"/>
                  <a:pt x="6064789" y="3339853"/>
                </a:cubicBezTo>
                <a:close/>
                <a:moveTo>
                  <a:pt x="7757858" y="3339258"/>
                </a:moveTo>
                <a:cubicBezTo>
                  <a:pt x="7724124" y="3339258"/>
                  <a:pt x="7693366" y="3347294"/>
                  <a:pt x="7665585" y="3363368"/>
                </a:cubicBezTo>
                <a:cubicBezTo>
                  <a:pt x="7637803" y="3379441"/>
                  <a:pt x="7612701" y="3402956"/>
                  <a:pt x="7590278" y="3433912"/>
                </a:cubicBezTo>
                <a:cubicBezTo>
                  <a:pt x="7567854" y="3464869"/>
                  <a:pt x="7551384" y="3500885"/>
                  <a:pt x="7540867" y="3541961"/>
                </a:cubicBezTo>
                <a:cubicBezTo>
                  <a:pt x="7530349" y="3583038"/>
                  <a:pt x="7525091" y="3619650"/>
                  <a:pt x="7525091" y="3651797"/>
                </a:cubicBezTo>
                <a:cubicBezTo>
                  <a:pt x="7525091" y="3711328"/>
                  <a:pt x="7539379" y="3756472"/>
                  <a:pt x="7567954" y="3787230"/>
                </a:cubicBezTo>
                <a:cubicBezTo>
                  <a:pt x="7596529" y="3817988"/>
                  <a:pt x="7632843" y="3833367"/>
                  <a:pt x="7676896" y="3833367"/>
                </a:cubicBezTo>
                <a:cubicBezTo>
                  <a:pt x="7699914" y="3833367"/>
                  <a:pt x="7722735" y="3828704"/>
                  <a:pt x="7745357" y="3819377"/>
                </a:cubicBezTo>
                <a:cubicBezTo>
                  <a:pt x="7767978" y="3810051"/>
                  <a:pt x="7789013" y="3795862"/>
                  <a:pt x="7808460" y="3776812"/>
                </a:cubicBezTo>
                <a:cubicBezTo>
                  <a:pt x="7827907" y="3757762"/>
                  <a:pt x="7844476" y="3736033"/>
                  <a:pt x="7858168" y="3711626"/>
                </a:cubicBezTo>
                <a:cubicBezTo>
                  <a:pt x="7871861" y="3687218"/>
                  <a:pt x="7882874" y="3660925"/>
                  <a:pt x="7891208" y="3632747"/>
                </a:cubicBezTo>
                <a:cubicBezTo>
                  <a:pt x="7903511" y="3593456"/>
                  <a:pt x="7909663" y="3555753"/>
                  <a:pt x="7909663" y="3519637"/>
                </a:cubicBezTo>
                <a:cubicBezTo>
                  <a:pt x="7909663" y="3462487"/>
                  <a:pt x="7895276" y="3418137"/>
                  <a:pt x="7866503" y="3386585"/>
                </a:cubicBezTo>
                <a:cubicBezTo>
                  <a:pt x="7837729" y="3355033"/>
                  <a:pt x="7801514" y="3339258"/>
                  <a:pt x="7757858" y="3339258"/>
                </a:cubicBezTo>
                <a:close/>
                <a:moveTo>
                  <a:pt x="6883939" y="3270201"/>
                </a:moveTo>
                <a:lnTo>
                  <a:pt x="7372691" y="3270201"/>
                </a:lnTo>
                <a:lnTo>
                  <a:pt x="7358404" y="3338067"/>
                </a:lnTo>
                <a:lnTo>
                  <a:pt x="7015503" y="3723234"/>
                </a:lnTo>
                <a:cubicBezTo>
                  <a:pt x="6996056" y="3745062"/>
                  <a:pt x="6967085" y="3775026"/>
                  <a:pt x="6928588" y="3813126"/>
                </a:cubicBezTo>
                <a:cubicBezTo>
                  <a:pt x="6988516" y="3809554"/>
                  <a:pt x="7029592" y="3807768"/>
                  <a:pt x="7051818" y="3807768"/>
                </a:cubicBezTo>
                <a:lnTo>
                  <a:pt x="7300658" y="3807768"/>
                </a:lnTo>
                <a:lnTo>
                  <a:pt x="7281013" y="3902423"/>
                </a:lnTo>
                <a:lnTo>
                  <a:pt x="6772021" y="3902423"/>
                </a:lnTo>
                <a:lnTo>
                  <a:pt x="6789285" y="3819079"/>
                </a:lnTo>
                <a:lnTo>
                  <a:pt x="7129208" y="3436294"/>
                </a:lnTo>
                <a:cubicBezTo>
                  <a:pt x="7153417" y="3409306"/>
                  <a:pt x="7180405" y="3381326"/>
                  <a:pt x="7210171" y="3352354"/>
                </a:cubicBezTo>
                <a:cubicBezTo>
                  <a:pt x="7158974" y="3357514"/>
                  <a:pt x="7122263" y="3360094"/>
                  <a:pt x="7100038" y="3360094"/>
                </a:cubicBezTo>
                <a:lnTo>
                  <a:pt x="6864889" y="3360094"/>
                </a:lnTo>
                <a:lnTo>
                  <a:pt x="6883939" y="3270201"/>
                </a:lnTo>
                <a:close/>
                <a:moveTo>
                  <a:pt x="8434133" y="3255914"/>
                </a:moveTo>
                <a:cubicBezTo>
                  <a:pt x="8509539" y="3255914"/>
                  <a:pt x="8569765" y="3279329"/>
                  <a:pt x="8614811" y="3326161"/>
                </a:cubicBezTo>
                <a:cubicBezTo>
                  <a:pt x="8659855" y="3372992"/>
                  <a:pt x="8682379" y="3436889"/>
                  <a:pt x="8682379" y="3517851"/>
                </a:cubicBezTo>
                <a:cubicBezTo>
                  <a:pt x="8682379" y="3548808"/>
                  <a:pt x="8679600" y="3580558"/>
                  <a:pt x="8674044" y="3613101"/>
                </a:cubicBezTo>
                <a:lnTo>
                  <a:pt x="8208510" y="3613101"/>
                </a:lnTo>
                <a:cubicBezTo>
                  <a:pt x="8206922" y="3625404"/>
                  <a:pt x="8206128" y="3636517"/>
                  <a:pt x="8206129" y="3646439"/>
                </a:cubicBezTo>
                <a:cubicBezTo>
                  <a:pt x="8206128" y="3705573"/>
                  <a:pt x="8219721" y="3750718"/>
                  <a:pt x="8246907" y="3781872"/>
                </a:cubicBezTo>
                <a:cubicBezTo>
                  <a:pt x="8274093" y="3813027"/>
                  <a:pt x="8307332" y="3828604"/>
                  <a:pt x="8346622" y="3828604"/>
                </a:cubicBezTo>
                <a:cubicBezTo>
                  <a:pt x="8383532" y="3828604"/>
                  <a:pt x="8419845" y="3816500"/>
                  <a:pt x="8455565" y="3792290"/>
                </a:cubicBezTo>
                <a:cubicBezTo>
                  <a:pt x="8491283" y="3768081"/>
                  <a:pt x="8519064" y="3733156"/>
                  <a:pt x="8538908" y="3687515"/>
                </a:cubicBezTo>
                <a:lnTo>
                  <a:pt x="8643683" y="3698231"/>
                </a:lnTo>
                <a:cubicBezTo>
                  <a:pt x="8628601" y="3750222"/>
                  <a:pt x="8593975" y="3799633"/>
                  <a:pt x="8539801" y="3846464"/>
                </a:cubicBezTo>
                <a:cubicBezTo>
                  <a:pt x="8485627" y="3893295"/>
                  <a:pt x="8421036" y="3916711"/>
                  <a:pt x="8346027" y="3916711"/>
                </a:cubicBezTo>
                <a:cubicBezTo>
                  <a:pt x="8299196" y="3916711"/>
                  <a:pt x="8256234" y="3905896"/>
                  <a:pt x="8217142" y="3884266"/>
                </a:cubicBezTo>
                <a:cubicBezTo>
                  <a:pt x="8178049" y="3862636"/>
                  <a:pt x="8148284" y="3831184"/>
                  <a:pt x="8127845" y="3789909"/>
                </a:cubicBezTo>
                <a:cubicBezTo>
                  <a:pt x="8107406" y="3748634"/>
                  <a:pt x="8097186" y="3701604"/>
                  <a:pt x="8097186" y="3648820"/>
                </a:cubicBezTo>
                <a:cubicBezTo>
                  <a:pt x="8097186" y="3579764"/>
                  <a:pt x="8113160" y="3512791"/>
                  <a:pt x="8145109" y="3447902"/>
                </a:cubicBezTo>
                <a:cubicBezTo>
                  <a:pt x="8177057" y="3383013"/>
                  <a:pt x="8218431" y="3334793"/>
                  <a:pt x="8269232" y="3303241"/>
                </a:cubicBezTo>
                <a:cubicBezTo>
                  <a:pt x="8320032" y="3271690"/>
                  <a:pt x="8374999" y="3255914"/>
                  <a:pt x="8434133" y="3255914"/>
                </a:cubicBezTo>
                <a:close/>
                <a:moveTo>
                  <a:pt x="7762025" y="3255914"/>
                </a:moveTo>
                <a:cubicBezTo>
                  <a:pt x="7838225" y="3255914"/>
                  <a:pt x="7899642" y="3279726"/>
                  <a:pt x="7946275" y="3327351"/>
                </a:cubicBezTo>
                <a:cubicBezTo>
                  <a:pt x="7992907" y="3374976"/>
                  <a:pt x="8016224" y="3439270"/>
                  <a:pt x="8016224" y="3520233"/>
                </a:cubicBezTo>
                <a:cubicBezTo>
                  <a:pt x="8016224" y="3592861"/>
                  <a:pt x="8001539" y="3660429"/>
                  <a:pt x="7972171" y="3722936"/>
                </a:cubicBezTo>
                <a:cubicBezTo>
                  <a:pt x="7942802" y="3785444"/>
                  <a:pt x="7901031" y="3833367"/>
                  <a:pt x="7846857" y="3866704"/>
                </a:cubicBezTo>
                <a:cubicBezTo>
                  <a:pt x="7792684" y="3900042"/>
                  <a:pt x="7735633" y="3916711"/>
                  <a:pt x="7675705" y="3916711"/>
                </a:cubicBezTo>
                <a:cubicBezTo>
                  <a:pt x="7626492" y="3916711"/>
                  <a:pt x="7581745" y="3906193"/>
                  <a:pt x="7541462" y="3885159"/>
                </a:cubicBezTo>
                <a:cubicBezTo>
                  <a:pt x="7501179" y="3864125"/>
                  <a:pt x="7470421" y="3834359"/>
                  <a:pt x="7449189" y="3795862"/>
                </a:cubicBezTo>
                <a:cubicBezTo>
                  <a:pt x="7427956" y="3757365"/>
                  <a:pt x="7417340" y="3712915"/>
                  <a:pt x="7417340" y="3662512"/>
                </a:cubicBezTo>
                <a:cubicBezTo>
                  <a:pt x="7417340" y="3539084"/>
                  <a:pt x="7453654" y="3436889"/>
                  <a:pt x="7526282" y="3355926"/>
                </a:cubicBezTo>
                <a:cubicBezTo>
                  <a:pt x="7586210" y="3289251"/>
                  <a:pt x="7664791" y="3255914"/>
                  <a:pt x="7762025" y="3255914"/>
                </a:cubicBezTo>
                <a:close/>
                <a:moveTo>
                  <a:pt x="6770830" y="3255914"/>
                </a:moveTo>
                <a:cubicBezTo>
                  <a:pt x="6792261" y="3255914"/>
                  <a:pt x="6818653" y="3263653"/>
                  <a:pt x="6850007" y="3279131"/>
                </a:cubicBezTo>
                <a:lnTo>
                  <a:pt x="6805953" y="3379143"/>
                </a:lnTo>
                <a:cubicBezTo>
                  <a:pt x="6787300" y="3365650"/>
                  <a:pt x="6766861" y="3358903"/>
                  <a:pt x="6744636" y="3358903"/>
                </a:cubicBezTo>
                <a:cubicBezTo>
                  <a:pt x="6706933" y="3358903"/>
                  <a:pt x="6668238" y="3379937"/>
                  <a:pt x="6628550" y="3422006"/>
                </a:cubicBezTo>
                <a:cubicBezTo>
                  <a:pt x="6588863" y="3464075"/>
                  <a:pt x="6557708" y="3539679"/>
                  <a:pt x="6535086" y="3648820"/>
                </a:cubicBezTo>
                <a:lnTo>
                  <a:pt x="6481508" y="3902423"/>
                </a:lnTo>
                <a:lnTo>
                  <a:pt x="6379114" y="3902423"/>
                </a:lnTo>
                <a:lnTo>
                  <a:pt x="6511274" y="3270201"/>
                </a:lnTo>
                <a:lnTo>
                  <a:pt x="6606524" y="3270201"/>
                </a:lnTo>
                <a:lnTo>
                  <a:pt x="6579735" y="3399384"/>
                </a:lnTo>
                <a:cubicBezTo>
                  <a:pt x="6612278" y="3350568"/>
                  <a:pt x="6644128" y="3314453"/>
                  <a:pt x="6675282" y="3291037"/>
                </a:cubicBezTo>
                <a:cubicBezTo>
                  <a:pt x="6706437" y="3267622"/>
                  <a:pt x="6738286" y="3255914"/>
                  <a:pt x="6770830" y="3255914"/>
                </a:cubicBezTo>
                <a:close/>
                <a:moveTo>
                  <a:pt x="6062408" y="3255914"/>
                </a:moveTo>
                <a:cubicBezTo>
                  <a:pt x="6137814" y="3255914"/>
                  <a:pt x="6198040" y="3279329"/>
                  <a:pt x="6243085" y="3326161"/>
                </a:cubicBezTo>
                <a:cubicBezTo>
                  <a:pt x="6288131" y="3372992"/>
                  <a:pt x="6310653" y="3436889"/>
                  <a:pt x="6310653" y="3517851"/>
                </a:cubicBezTo>
                <a:cubicBezTo>
                  <a:pt x="6310653" y="3548808"/>
                  <a:pt x="6307875" y="3580558"/>
                  <a:pt x="6302319" y="3613101"/>
                </a:cubicBezTo>
                <a:lnTo>
                  <a:pt x="5836785" y="3613101"/>
                </a:lnTo>
                <a:cubicBezTo>
                  <a:pt x="5835197" y="3625404"/>
                  <a:pt x="5834403" y="3636517"/>
                  <a:pt x="5834403" y="3646439"/>
                </a:cubicBezTo>
                <a:cubicBezTo>
                  <a:pt x="5834403" y="3676006"/>
                  <a:pt x="5837801" y="3702076"/>
                  <a:pt x="5844598" y="3724648"/>
                </a:cubicBezTo>
                <a:lnTo>
                  <a:pt x="5855874" y="3745746"/>
                </a:lnTo>
                <a:lnTo>
                  <a:pt x="5729529" y="3614180"/>
                </a:lnTo>
                <a:lnTo>
                  <a:pt x="5737442" y="3546798"/>
                </a:lnTo>
                <a:cubicBezTo>
                  <a:pt x="5745429" y="3513312"/>
                  <a:pt x="5757410" y="3480347"/>
                  <a:pt x="5773384" y="3447902"/>
                </a:cubicBezTo>
                <a:cubicBezTo>
                  <a:pt x="5805332" y="3383013"/>
                  <a:pt x="5846706" y="3334793"/>
                  <a:pt x="5897507" y="3303241"/>
                </a:cubicBezTo>
                <a:cubicBezTo>
                  <a:pt x="5948306" y="3271690"/>
                  <a:pt x="6003274" y="3255914"/>
                  <a:pt x="6062408" y="3255914"/>
                </a:cubicBezTo>
                <a:close/>
                <a:moveTo>
                  <a:pt x="4789035" y="3255914"/>
                </a:moveTo>
                <a:cubicBezTo>
                  <a:pt x="4750538" y="3255914"/>
                  <a:pt x="4712835" y="3265836"/>
                  <a:pt x="4675926" y="3285679"/>
                </a:cubicBezTo>
                <a:cubicBezTo>
                  <a:pt x="4639016" y="3305523"/>
                  <a:pt x="4599329" y="3337075"/>
                  <a:pt x="4556863" y="3380334"/>
                </a:cubicBezTo>
                <a:lnTo>
                  <a:pt x="4580080" y="3270201"/>
                </a:lnTo>
                <a:lnTo>
                  <a:pt x="4482449" y="3270201"/>
                </a:lnTo>
                <a:lnTo>
                  <a:pt x="4350290" y="3902423"/>
                </a:lnTo>
                <a:lnTo>
                  <a:pt x="4458041" y="3902423"/>
                </a:lnTo>
                <a:lnTo>
                  <a:pt x="4519358" y="3608339"/>
                </a:lnTo>
                <a:cubicBezTo>
                  <a:pt x="4539599" y="3511898"/>
                  <a:pt x="4571250" y="3443834"/>
                  <a:pt x="4614311" y="3404147"/>
                </a:cubicBezTo>
                <a:cubicBezTo>
                  <a:pt x="4657372" y="3364459"/>
                  <a:pt x="4706485" y="3344616"/>
                  <a:pt x="4761651" y="3344616"/>
                </a:cubicBezTo>
                <a:cubicBezTo>
                  <a:pt x="4789035" y="3344616"/>
                  <a:pt x="4809970" y="3351164"/>
                  <a:pt x="4824456" y="3364261"/>
                </a:cubicBezTo>
                <a:cubicBezTo>
                  <a:pt x="4838942" y="3377358"/>
                  <a:pt x="4846185" y="3394423"/>
                  <a:pt x="4846185" y="3415458"/>
                </a:cubicBezTo>
                <a:cubicBezTo>
                  <a:pt x="4846185" y="3434111"/>
                  <a:pt x="4842018" y="3462884"/>
                  <a:pt x="4833683" y="3501778"/>
                </a:cubicBezTo>
                <a:lnTo>
                  <a:pt x="4749744" y="3902423"/>
                </a:lnTo>
                <a:lnTo>
                  <a:pt x="4857496" y="3902423"/>
                </a:lnTo>
                <a:lnTo>
                  <a:pt x="4937863" y="3519637"/>
                </a:lnTo>
                <a:cubicBezTo>
                  <a:pt x="4948182" y="3469234"/>
                  <a:pt x="4953341" y="3432325"/>
                  <a:pt x="4953341" y="3408909"/>
                </a:cubicBezTo>
                <a:cubicBezTo>
                  <a:pt x="4953341" y="3362475"/>
                  <a:pt x="4938756" y="3325367"/>
                  <a:pt x="4909586" y="3297586"/>
                </a:cubicBezTo>
                <a:cubicBezTo>
                  <a:pt x="4880415" y="3269804"/>
                  <a:pt x="4840232" y="3255914"/>
                  <a:pt x="4789035" y="3255914"/>
                </a:cubicBezTo>
                <a:close/>
                <a:moveTo>
                  <a:pt x="3929999" y="3111848"/>
                </a:moveTo>
                <a:cubicBezTo>
                  <a:pt x="4001437" y="3111848"/>
                  <a:pt x="4061464" y="3137645"/>
                  <a:pt x="4110082" y="3189239"/>
                </a:cubicBezTo>
                <a:cubicBezTo>
                  <a:pt x="4158698" y="3240833"/>
                  <a:pt x="4183007" y="3310087"/>
                  <a:pt x="4183007" y="3397003"/>
                </a:cubicBezTo>
                <a:cubicBezTo>
                  <a:pt x="4183007" y="3450581"/>
                  <a:pt x="4173780" y="3505052"/>
                  <a:pt x="4155325" y="3560416"/>
                </a:cubicBezTo>
                <a:cubicBezTo>
                  <a:pt x="4136870" y="3615780"/>
                  <a:pt x="4111668" y="3662413"/>
                  <a:pt x="4079720" y="3700315"/>
                </a:cubicBezTo>
                <a:cubicBezTo>
                  <a:pt x="4047772" y="3738216"/>
                  <a:pt x="4011557" y="3767783"/>
                  <a:pt x="3971075" y="3789016"/>
                </a:cubicBezTo>
                <a:cubicBezTo>
                  <a:pt x="3930594" y="3810249"/>
                  <a:pt x="3887930" y="3820865"/>
                  <a:pt x="3843083" y="3820865"/>
                </a:cubicBezTo>
                <a:cubicBezTo>
                  <a:pt x="3796649" y="3820865"/>
                  <a:pt x="3752397" y="3808761"/>
                  <a:pt x="3710329" y="3784551"/>
                </a:cubicBezTo>
                <a:cubicBezTo>
                  <a:pt x="3668260" y="3760342"/>
                  <a:pt x="3636609" y="3726806"/>
                  <a:pt x="3615376" y="3683943"/>
                </a:cubicBezTo>
                <a:cubicBezTo>
                  <a:pt x="3594144" y="3641081"/>
                  <a:pt x="3583527" y="3594051"/>
                  <a:pt x="3583527" y="3542854"/>
                </a:cubicBezTo>
                <a:cubicBezTo>
                  <a:pt x="3583527" y="3411489"/>
                  <a:pt x="3618452" y="3306813"/>
                  <a:pt x="3688302" y="3228827"/>
                </a:cubicBezTo>
                <a:cubicBezTo>
                  <a:pt x="3758152" y="3150841"/>
                  <a:pt x="3838718" y="3111848"/>
                  <a:pt x="3929999" y="3111848"/>
                </a:cubicBezTo>
                <a:close/>
                <a:moveTo>
                  <a:pt x="8934791" y="3029695"/>
                </a:moveTo>
                <a:lnTo>
                  <a:pt x="9041947" y="3029695"/>
                </a:lnTo>
                <a:lnTo>
                  <a:pt x="8928837" y="3570834"/>
                </a:lnTo>
                <a:lnTo>
                  <a:pt x="9243163" y="3270201"/>
                </a:lnTo>
                <a:lnTo>
                  <a:pt x="9385443" y="3270201"/>
                </a:lnTo>
                <a:lnTo>
                  <a:pt x="9115766" y="3505945"/>
                </a:lnTo>
                <a:lnTo>
                  <a:pt x="9278881" y="3902423"/>
                </a:lnTo>
                <a:lnTo>
                  <a:pt x="9161009" y="3902423"/>
                </a:lnTo>
                <a:lnTo>
                  <a:pt x="9034803" y="3577978"/>
                </a:lnTo>
                <a:lnTo>
                  <a:pt x="8903835" y="3691087"/>
                </a:lnTo>
                <a:lnTo>
                  <a:pt x="8859781" y="3902423"/>
                </a:lnTo>
                <a:lnTo>
                  <a:pt x="8752030" y="3902423"/>
                </a:lnTo>
                <a:lnTo>
                  <a:pt x="8934791" y="3029695"/>
                </a:lnTo>
                <a:close/>
                <a:moveTo>
                  <a:pt x="5608185" y="3029695"/>
                </a:moveTo>
                <a:lnTo>
                  <a:pt x="5715341" y="3029695"/>
                </a:lnTo>
                <a:lnTo>
                  <a:pt x="5617550" y="3498196"/>
                </a:lnTo>
                <a:lnTo>
                  <a:pt x="5382530" y="3258968"/>
                </a:lnTo>
                <a:lnTo>
                  <a:pt x="5414076" y="3263020"/>
                </a:lnTo>
                <a:cubicBezTo>
                  <a:pt x="5465793" y="3277233"/>
                  <a:pt x="5506684" y="3312766"/>
                  <a:pt x="5536747" y="3369618"/>
                </a:cubicBezTo>
                <a:lnTo>
                  <a:pt x="5608185" y="3029695"/>
                </a:lnTo>
                <a:close/>
                <a:moveTo>
                  <a:pt x="3930594" y="3014812"/>
                </a:moveTo>
                <a:cubicBezTo>
                  <a:pt x="3802403" y="3014812"/>
                  <a:pt x="3693362" y="3062933"/>
                  <a:pt x="3603470" y="3159175"/>
                </a:cubicBezTo>
                <a:cubicBezTo>
                  <a:pt x="3513578" y="3255418"/>
                  <a:pt x="3468632" y="3381326"/>
                  <a:pt x="3468632" y="3536901"/>
                </a:cubicBezTo>
                <a:cubicBezTo>
                  <a:pt x="3468632" y="3604370"/>
                  <a:pt x="3483415" y="3667969"/>
                  <a:pt x="3512983" y="3727699"/>
                </a:cubicBezTo>
                <a:cubicBezTo>
                  <a:pt x="3542550" y="3787429"/>
                  <a:pt x="3586008" y="3833962"/>
                  <a:pt x="3643356" y="3867300"/>
                </a:cubicBezTo>
                <a:cubicBezTo>
                  <a:pt x="3700704" y="3900637"/>
                  <a:pt x="3764304" y="3917306"/>
                  <a:pt x="3834154" y="3917306"/>
                </a:cubicBezTo>
                <a:cubicBezTo>
                  <a:pt x="3900829" y="3917306"/>
                  <a:pt x="3963932" y="3903019"/>
                  <a:pt x="4023463" y="3874444"/>
                </a:cubicBezTo>
                <a:cubicBezTo>
                  <a:pt x="4068310" y="3853012"/>
                  <a:pt x="4110379" y="3822552"/>
                  <a:pt x="4149669" y="3783063"/>
                </a:cubicBezTo>
                <a:cubicBezTo>
                  <a:pt x="4188960" y="3743574"/>
                  <a:pt x="4221504" y="3696643"/>
                  <a:pt x="4247301" y="3642272"/>
                </a:cubicBezTo>
                <a:cubicBezTo>
                  <a:pt x="4281829" y="3569643"/>
                  <a:pt x="4299093" y="3490864"/>
                  <a:pt x="4299093" y="3405933"/>
                </a:cubicBezTo>
                <a:cubicBezTo>
                  <a:pt x="4299093" y="3286870"/>
                  <a:pt x="4264862" y="3191918"/>
                  <a:pt x="4196401" y="3121075"/>
                </a:cubicBezTo>
                <a:cubicBezTo>
                  <a:pt x="4127940" y="3050234"/>
                  <a:pt x="4039338" y="3014812"/>
                  <a:pt x="3930594" y="3014812"/>
                </a:cubicBezTo>
                <a:close/>
                <a:moveTo>
                  <a:pt x="5137676" y="2012279"/>
                </a:moveTo>
                <a:cubicBezTo>
                  <a:pt x="5046891" y="2012279"/>
                  <a:pt x="4973717" y="2043409"/>
                  <a:pt x="4918155" y="2105669"/>
                </a:cubicBezTo>
                <a:cubicBezTo>
                  <a:pt x="4862592" y="2167929"/>
                  <a:pt x="4834811" y="2261814"/>
                  <a:pt x="4834811" y="2387326"/>
                </a:cubicBezTo>
                <a:cubicBezTo>
                  <a:pt x="4834811" y="2510853"/>
                  <a:pt x="4863336" y="2604491"/>
                  <a:pt x="4920387" y="2668239"/>
                </a:cubicBezTo>
                <a:cubicBezTo>
                  <a:pt x="4977438" y="2731987"/>
                  <a:pt x="5049867" y="2763861"/>
                  <a:pt x="5137676" y="2763861"/>
                </a:cubicBezTo>
                <a:cubicBezTo>
                  <a:pt x="5225484" y="2763861"/>
                  <a:pt x="5297542" y="2732235"/>
                  <a:pt x="5353849" y="2668983"/>
                </a:cubicBezTo>
                <a:cubicBezTo>
                  <a:pt x="5410156" y="2605731"/>
                  <a:pt x="5438309" y="2510853"/>
                  <a:pt x="5438309" y="2384349"/>
                </a:cubicBezTo>
                <a:cubicBezTo>
                  <a:pt x="5438309" y="2259334"/>
                  <a:pt x="5410900" y="2166068"/>
                  <a:pt x="5356081" y="2104553"/>
                </a:cubicBezTo>
                <a:cubicBezTo>
                  <a:pt x="5301263" y="2043037"/>
                  <a:pt x="5228461" y="2012279"/>
                  <a:pt x="5137676" y="2012279"/>
                </a:cubicBezTo>
                <a:close/>
                <a:moveTo>
                  <a:pt x="6855748" y="1842615"/>
                </a:moveTo>
                <a:lnTo>
                  <a:pt x="7076013" y="1842615"/>
                </a:lnTo>
                <a:lnTo>
                  <a:pt x="7076013" y="2327051"/>
                </a:lnTo>
                <a:lnTo>
                  <a:pt x="7521009" y="1842615"/>
                </a:lnTo>
                <a:lnTo>
                  <a:pt x="7817178" y="1842615"/>
                </a:lnTo>
                <a:lnTo>
                  <a:pt x="7406412" y="2267519"/>
                </a:lnTo>
                <a:lnTo>
                  <a:pt x="7839502" y="2933525"/>
                </a:lnTo>
                <a:lnTo>
                  <a:pt x="7554496" y="2933525"/>
                </a:lnTo>
                <a:lnTo>
                  <a:pt x="7254607" y="2421556"/>
                </a:lnTo>
                <a:lnTo>
                  <a:pt x="7076013" y="2603871"/>
                </a:lnTo>
                <a:lnTo>
                  <a:pt x="7076013" y="2933525"/>
                </a:lnTo>
                <a:lnTo>
                  <a:pt x="6855748" y="2933525"/>
                </a:lnTo>
                <a:lnTo>
                  <a:pt x="6855748" y="1842615"/>
                </a:lnTo>
                <a:close/>
                <a:moveTo>
                  <a:pt x="5833596" y="1842615"/>
                </a:moveTo>
                <a:lnTo>
                  <a:pt x="6642477" y="1842615"/>
                </a:lnTo>
                <a:lnTo>
                  <a:pt x="6642477" y="2027162"/>
                </a:lnTo>
                <a:lnTo>
                  <a:pt x="6053862" y="2027162"/>
                </a:lnTo>
                <a:lnTo>
                  <a:pt x="6053862" y="2269008"/>
                </a:lnTo>
                <a:lnTo>
                  <a:pt x="6601549" y="2269008"/>
                </a:lnTo>
                <a:lnTo>
                  <a:pt x="6601549" y="2452810"/>
                </a:lnTo>
                <a:lnTo>
                  <a:pt x="6053862" y="2452810"/>
                </a:lnTo>
                <a:lnTo>
                  <a:pt x="6053862" y="2749722"/>
                </a:lnTo>
                <a:lnTo>
                  <a:pt x="6663313" y="2749722"/>
                </a:lnTo>
                <a:lnTo>
                  <a:pt x="6663313" y="2933525"/>
                </a:lnTo>
                <a:lnTo>
                  <a:pt x="5833596" y="2933525"/>
                </a:lnTo>
                <a:lnTo>
                  <a:pt x="5833596" y="1842615"/>
                </a:lnTo>
                <a:close/>
                <a:moveTo>
                  <a:pt x="4200208" y="1842615"/>
                </a:moveTo>
                <a:lnTo>
                  <a:pt x="4420473" y="1842615"/>
                </a:lnTo>
                <a:lnTo>
                  <a:pt x="4420473" y="2273965"/>
                </a:lnTo>
                <a:lnTo>
                  <a:pt x="4231469" y="2071534"/>
                </a:lnTo>
                <a:lnTo>
                  <a:pt x="4200208" y="2036258"/>
                </a:lnTo>
                <a:lnTo>
                  <a:pt x="4200208" y="1842615"/>
                </a:lnTo>
                <a:close/>
                <a:moveTo>
                  <a:pt x="5135443" y="1824011"/>
                </a:moveTo>
                <a:cubicBezTo>
                  <a:pt x="5296178" y="1824011"/>
                  <a:pt x="5424790" y="1873869"/>
                  <a:pt x="5521280" y="1973584"/>
                </a:cubicBezTo>
                <a:cubicBezTo>
                  <a:pt x="5617771" y="2073299"/>
                  <a:pt x="5666016" y="2211957"/>
                  <a:pt x="5666016" y="2389558"/>
                </a:cubicBezTo>
                <a:cubicBezTo>
                  <a:pt x="5666016" y="2565672"/>
                  <a:pt x="5618143" y="2703462"/>
                  <a:pt x="5522397" y="2802929"/>
                </a:cubicBezTo>
                <a:cubicBezTo>
                  <a:pt x="5426650" y="2902395"/>
                  <a:pt x="5298658" y="2952129"/>
                  <a:pt x="5138420" y="2952129"/>
                </a:cubicBezTo>
                <a:lnTo>
                  <a:pt x="5074434" y="2946986"/>
                </a:lnTo>
                <a:lnTo>
                  <a:pt x="4782618" y="2651614"/>
                </a:lnTo>
                <a:lnTo>
                  <a:pt x="4613836" y="2476973"/>
                </a:lnTo>
                <a:lnTo>
                  <a:pt x="4607848" y="2394767"/>
                </a:lnTo>
                <a:cubicBezTo>
                  <a:pt x="4607848" y="2283643"/>
                  <a:pt x="4624467" y="2190377"/>
                  <a:pt x="4657705" y="2114970"/>
                </a:cubicBezTo>
                <a:cubicBezTo>
                  <a:pt x="4682510" y="2059408"/>
                  <a:pt x="4716368" y="2009551"/>
                  <a:pt x="4759280" y="1965398"/>
                </a:cubicBezTo>
                <a:cubicBezTo>
                  <a:pt x="4802193" y="1921246"/>
                  <a:pt x="4849197" y="1888504"/>
                  <a:pt x="4900295" y="1867172"/>
                </a:cubicBezTo>
                <a:cubicBezTo>
                  <a:pt x="4968260" y="1838398"/>
                  <a:pt x="5046643" y="1824011"/>
                  <a:pt x="5135443" y="1824011"/>
                </a:cubicBezTo>
                <a:close/>
                <a:moveTo>
                  <a:pt x="3121876" y="0"/>
                </a:moveTo>
                <a:cubicBezTo>
                  <a:pt x="3026766" y="504859"/>
                  <a:pt x="3412323" y="1125541"/>
                  <a:pt x="3978592" y="1786179"/>
                </a:cubicBezTo>
                <a:lnTo>
                  <a:pt x="4200208" y="2036258"/>
                </a:lnTo>
                <a:lnTo>
                  <a:pt x="4200208" y="2271984"/>
                </a:lnTo>
                <a:lnTo>
                  <a:pt x="3768606" y="2271984"/>
                </a:lnTo>
                <a:lnTo>
                  <a:pt x="3768606" y="1842615"/>
                </a:lnTo>
                <a:lnTo>
                  <a:pt x="3548340" y="1842615"/>
                </a:lnTo>
                <a:lnTo>
                  <a:pt x="3548340" y="2933525"/>
                </a:lnTo>
                <a:lnTo>
                  <a:pt x="3768606" y="2933525"/>
                </a:lnTo>
                <a:lnTo>
                  <a:pt x="3768606" y="2456531"/>
                </a:lnTo>
                <a:lnTo>
                  <a:pt x="4200208" y="2456531"/>
                </a:lnTo>
                <a:lnTo>
                  <a:pt x="4200208" y="2933525"/>
                </a:lnTo>
                <a:lnTo>
                  <a:pt x="4420473" y="2933525"/>
                </a:lnTo>
                <a:lnTo>
                  <a:pt x="4420473" y="2273965"/>
                </a:lnTo>
                <a:lnTo>
                  <a:pt x="4501226" y="2360455"/>
                </a:lnTo>
                <a:lnTo>
                  <a:pt x="4613836" y="2476973"/>
                </a:lnTo>
                <a:lnTo>
                  <a:pt x="4616824" y="2517992"/>
                </a:lnTo>
                <a:cubicBezTo>
                  <a:pt x="4634776" y="2634218"/>
                  <a:pt x="4679657" y="2729445"/>
                  <a:pt x="4751467" y="2803673"/>
                </a:cubicBezTo>
                <a:cubicBezTo>
                  <a:pt x="4823277" y="2877901"/>
                  <a:pt x="4913783" y="2924293"/>
                  <a:pt x="5022985" y="2942850"/>
                </a:cubicBezTo>
                <a:lnTo>
                  <a:pt x="5074434" y="2946986"/>
                </a:lnTo>
                <a:lnTo>
                  <a:pt x="5359315" y="3235337"/>
                </a:lnTo>
                <a:lnTo>
                  <a:pt x="5382530" y="3258968"/>
                </a:lnTo>
                <a:lnTo>
                  <a:pt x="5358749" y="3255914"/>
                </a:lnTo>
                <a:cubicBezTo>
                  <a:pt x="5311124" y="3255914"/>
                  <a:pt x="5263598" y="3271789"/>
                  <a:pt x="5216171" y="3303539"/>
                </a:cubicBezTo>
                <a:cubicBezTo>
                  <a:pt x="5168745" y="3335289"/>
                  <a:pt x="5129256" y="3383013"/>
                  <a:pt x="5097704" y="3446711"/>
                </a:cubicBezTo>
                <a:cubicBezTo>
                  <a:pt x="5066153" y="3510410"/>
                  <a:pt x="5050377" y="3580756"/>
                  <a:pt x="5050377" y="3657750"/>
                </a:cubicBezTo>
                <a:cubicBezTo>
                  <a:pt x="5050377" y="3741887"/>
                  <a:pt x="5070320" y="3806082"/>
                  <a:pt x="5110206" y="3850333"/>
                </a:cubicBezTo>
                <a:cubicBezTo>
                  <a:pt x="5150092" y="3894585"/>
                  <a:pt x="5199999" y="3916711"/>
                  <a:pt x="5259927" y="3916711"/>
                </a:cubicBezTo>
                <a:cubicBezTo>
                  <a:pt x="5326999" y="3916711"/>
                  <a:pt x="5391292" y="3881389"/>
                  <a:pt x="5452808" y="3810745"/>
                </a:cubicBezTo>
                <a:lnTo>
                  <a:pt x="5433758" y="3902423"/>
                </a:lnTo>
                <a:lnTo>
                  <a:pt x="5533175" y="3902423"/>
                </a:lnTo>
                <a:lnTo>
                  <a:pt x="5617550" y="3498196"/>
                </a:lnTo>
                <a:lnTo>
                  <a:pt x="5644126" y="3525248"/>
                </a:lnTo>
                <a:lnTo>
                  <a:pt x="5729529" y="3614180"/>
                </a:lnTo>
                <a:lnTo>
                  <a:pt x="5725461" y="3648820"/>
                </a:lnTo>
                <a:cubicBezTo>
                  <a:pt x="5725461" y="3701604"/>
                  <a:pt x="5735681" y="3748634"/>
                  <a:pt x="5756120" y="3789909"/>
                </a:cubicBezTo>
                <a:cubicBezTo>
                  <a:pt x="5776559" y="3831184"/>
                  <a:pt x="5806324" y="3862636"/>
                  <a:pt x="5845417" y="3884266"/>
                </a:cubicBezTo>
                <a:cubicBezTo>
                  <a:pt x="5884509" y="3905896"/>
                  <a:pt x="5927470" y="3916711"/>
                  <a:pt x="5974302" y="3916711"/>
                </a:cubicBezTo>
                <a:lnTo>
                  <a:pt x="6013298" y="3913558"/>
                </a:lnTo>
                <a:lnTo>
                  <a:pt x="6180440" y="4094530"/>
                </a:lnTo>
                <a:cubicBezTo>
                  <a:pt x="7607346" y="5680072"/>
                  <a:pt x="8078237" y="6989874"/>
                  <a:pt x="3296687" y="6937228"/>
                </a:cubicBezTo>
                <a:cubicBezTo>
                  <a:pt x="1889228" y="6937228"/>
                  <a:pt x="4395235" y="6913940"/>
                  <a:pt x="12774" y="6901133"/>
                </a:cubicBezTo>
                <a:lnTo>
                  <a:pt x="0" y="36025"/>
                </a:lnTo>
                <a:lnTo>
                  <a:pt x="3121876"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NL" sz="12000">
              <a:solidFill>
                <a:schemeClr val="tx2"/>
              </a:solidFill>
            </a:endParaRPr>
          </a:p>
        </p:txBody>
      </p:sp>
      <p:pic>
        <p:nvPicPr>
          <p:cNvPr id="11" name="Picture 10" descr="A family eating together at a table&#10;&#10;AI-generated content may be incorrect.">
            <a:extLst>
              <a:ext uri="{FF2B5EF4-FFF2-40B4-BE49-F238E27FC236}">
                <a16:creationId xmlns:a16="http://schemas.microsoft.com/office/drawing/2014/main" id="{4CFCBDF3-A32A-A342-2720-628ADBA9E893}"/>
              </a:ext>
            </a:extLst>
          </p:cNvPr>
          <p:cNvPicPr>
            <a:picLocks noChangeAspect="1"/>
          </p:cNvPicPr>
          <p:nvPr userDrawn="1"/>
        </p:nvPicPr>
        <p:blipFill>
          <a:blip r:embed="rId2"/>
          <a:srcRect b="13313"/>
          <a:stretch/>
        </p:blipFill>
        <p:spPr>
          <a:xfrm>
            <a:off x="-19958" y="1"/>
            <a:ext cx="11868080" cy="6858000"/>
          </a:xfrm>
          <a:prstGeom prst="rect">
            <a:avLst/>
          </a:prstGeom>
        </p:spPr>
      </p:pic>
      <p:sp>
        <p:nvSpPr>
          <p:cNvPr id="12" name="Freeform 11">
            <a:extLst>
              <a:ext uri="{FF2B5EF4-FFF2-40B4-BE49-F238E27FC236}">
                <a16:creationId xmlns:a16="http://schemas.microsoft.com/office/drawing/2014/main" id="{B48CB808-31EE-CDD8-0DCA-F72D2F8B1A9B}"/>
              </a:ext>
            </a:extLst>
          </p:cNvPr>
          <p:cNvSpPr/>
          <p:nvPr userDrawn="1"/>
        </p:nvSpPr>
        <p:spPr>
          <a:xfrm>
            <a:off x="1567382" y="8915"/>
            <a:ext cx="10624618" cy="7195049"/>
          </a:xfrm>
          <a:custGeom>
            <a:avLst/>
            <a:gdLst/>
            <a:ahLst/>
            <a:cxnLst/>
            <a:rect l="l" t="t" r="r" b="b"/>
            <a:pathLst>
              <a:path w="10624618" h="7195049">
                <a:moveTo>
                  <a:pt x="1409014" y="6887329"/>
                </a:moveTo>
                <a:lnTo>
                  <a:pt x="1211092" y="6950856"/>
                </a:lnTo>
                <a:cubicBezTo>
                  <a:pt x="191601" y="7268889"/>
                  <a:pt x="-316911" y="7303598"/>
                  <a:pt x="211837" y="6891452"/>
                </a:cubicBezTo>
                <a:close/>
                <a:moveTo>
                  <a:pt x="6552043" y="3666682"/>
                </a:moveTo>
                <a:cubicBezTo>
                  <a:pt x="6492671" y="3666682"/>
                  <a:pt x="6438939" y="3676776"/>
                  <a:pt x="6390847" y="3696962"/>
                </a:cubicBezTo>
                <a:cubicBezTo>
                  <a:pt x="6342755" y="3717149"/>
                  <a:pt x="6301491" y="3745351"/>
                  <a:pt x="6267055" y="3781568"/>
                </a:cubicBezTo>
                <a:cubicBezTo>
                  <a:pt x="6232619" y="3817785"/>
                  <a:pt x="6206198" y="3860830"/>
                  <a:pt x="6187793" y="3910703"/>
                </a:cubicBezTo>
                <a:cubicBezTo>
                  <a:pt x="6169387" y="3960576"/>
                  <a:pt x="6160184" y="4014605"/>
                  <a:pt x="6160185" y="4072790"/>
                </a:cubicBezTo>
                <a:cubicBezTo>
                  <a:pt x="6160184" y="4132163"/>
                  <a:pt x="6169387" y="4186489"/>
                  <a:pt x="6187793" y="4235768"/>
                </a:cubicBezTo>
                <a:cubicBezTo>
                  <a:pt x="6206198" y="4285047"/>
                  <a:pt x="6232619" y="4327795"/>
                  <a:pt x="6267055" y="4364012"/>
                </a:cubicBezTo>
                <a:cubicBezTo>
                  <a:pt x="6301491" y="4400230"/>
                  <a:pt x="6342755" y="4428432"/>
                  <a:pt x="6390847" y="4448618"/>
                </a:cubicBezTo>
                <a:cubicBezTo>
                  <a:pt x="6438939" y="4468805"/>
                  <a:pt x="6492671" y="4478898"/>
                  <a:pt x="6552043" y="4478898"/>
                </a:cubicBezTo>
                <a:cubicBezTo>
                  <a:pt x="6611416" y="4478898"/>
                  <a:pt x="6665148" y="4468805"/>
                  <a:pt x="6713240" y="4448618"/>
                </a:cubicBezTo>
                <a:cubicBezTo>
                  <a:pt x="6761331" y="4428432"/>
                  <a:pt x="6802595" y="4400230"/>
                  <a:pt x="6837031" y="4364012"/>
                </a:cubicBezTo>
                <a:cubicBezTo>
                  <a:pt x="6871467" y="4327795"/>
                  <a:pt x="6897888" y="4285047"/>
                  <a:pt x="6916293" y="4235768"/>
                </a:cubicBezTo>
                <a:cubicBezTo>
                  <a:pt x="6934698" y="4186489"/>
                  <a:pt x="6943902" y="4132163"/>
                  <a:pt x="6943902" y="4072790"/>
                </a:cubicBezTo>
                <a:cubicBezTo>
                  <a:pt x="6943902" y="4014605"/>
                  <a:pt x="6934698" y="3960576"/>
                  <a:pt x="6916293" y="3910703"/>
                </a:cubicBezTo>
                <a:cubicBezTo>
                  <a:pt x="6897888" y="3860830"/>
                  <a:pt x="6871467" y="3817785"/>
                  <a:pt x="6837031" y="3781568"/>
                </a:cubicBezTo>
                <a:cubicBezTo>
                  <a:pt x="6802595" y="3745351"/>
                  <a:pt x="6761331" y="3717149"/>
                  <a:pt x="6713240" y="3696962"/>
                </a:cubicBezTo>
                <a:cubicBezTo>
                  <a:pt x="6665148" y="3676776"/>
                  <a:pt x="6611416" y="3666682"/>
                  <a:pt x="6552043" y="3666682"/>
                </a:cubicBezTo>
                <a:close/>
                <a:moveTo>
                  <a:pt x="8559856" y="3442254"/>
                </a:moveTo>
                <a:lnTo>
                  <a:pt x="8599251" y="3442254"/>
                </a:lnTo>
                <a:lnTo>
                  <a:pt x="8559856" y="3470006"/>
                </a:lnTo>
                <a:close/>
                <a:moveTo>
                  <a:pt x="7435906" y="3442254"/>
                </a:moveTo>
                <a:lnTo>
                  <a:pt x="8292651" y="3442254"/>
                </a:lnTo>
                <a:lnTo>
                  <a:pt x="8292651" y="3650378"/>
                </a:lnTo>
                <a:lnTo>
                  <a:pt x="8226488" y="3694550"/>
                </a:lnTo>
                <a:lnTo>
                  <a:pt x="8219895" y="3698744"/>
                </a:lnTo>
                <a:lnTo>
                  <a:pt x="7713769" y="3698744"/>
                </a:lnTo>
                <a:lnTo>
                  <a:pt x="7713769" y="3933859"/>
                </a:lnTo>
                <a:lnTo>
                  <a:pt x="7846553" y="3933859"/>
                </a:lnTo>
                <a:lnTo>
                  <a:pt x="7628334" y="4066706"/>
                </a:lnTo>
                <a:lnTo>
                  <a:pt x="7435906" y="4179232"/>
                </a:lnTo>
                <a:close/>
                <a:moveTo>
                  <a:pt x="4586769" y="3442254"/>
                </a:moveTo>
                <a:lnTo>
                  <a:pt x="4864632" y="3442254"/>
                </a:lnTo>
                <a:lnTo>
                  <a:pt x="4864632" y="3912484"/>
                </a:lnTo>
                <a:lnTo>
                  <a:pt x="5404328" y="3912484"/>
                </a:lnTo>
                <a:lnTo>
                  <a:pt x="5404328" y="3442254"/>
                </a:lnTo>
                <a:lnTo>
                  <a:pt x="5682191" y="3442254"/>
                </a:lnTo>
                <a:lnTo>
                  <a:pt x="5682191" y="4703326"/>
                </a:lnTo>
                <a:lnTo>
                  <a:pt x="5404328" y="4703326"/>
                </a:lnTo>
                <a:lnTo>
                  <a:pt x="5404328" y="4158287"/>
                </a:lnTo>
                <a:lnTo>
                  <a:pt x="4864632" y="4158287"/>
                </a:lnTo>
                <a:lnTo>
                  <a:pt x="4864632" y="4703326"/>
                </a:lnTo>
                <a:lnTo>
                  <a:pt x="4586769" y="4703326"/>
                </a:lnTo>
                <a:close/>
                <a:moveTo>
                  <a:pt x="6552043" y="3410193"/>
                </a:moveTo>
                <a:cubicBezTo>
                  <a:pt x="6650601" y="3410193"/>
                  <a:pt x="6741441" y="3425630"/>
                  <a:pt x="6824563" y="3456504"/>
                </a:cubicBezTo>
                <a:cubicBezTo>
                  <a:pt x="6907684" y="3487377"/>
                  <a:pt x="6979525" y="3531610"/>
                  <a:pt x="7040085" y="3589201"/>
                </a:cubicBezTo>
                <a:cubicBezTo>
                  <a:pt x="7100645" y="3646793"/>
                  <a:pt x="7147846" y="3716555"/>
                  <a:pt x="7181688" y="3798489"/>
                </a:cubicBezTo>
                <a:cubicBezTo>
                  <a:pt x="7215530" y="3880423"/>
                  <a:pt x="7232452" y="3971857"/>
                  <a:pt x="7232452" y="4072790"/>
                </a:cubicBezTo>
                <a:cubicBezTo>
                  <a:pt x="7232452" y="4123257"/>
                  <a:pt x="7228222" y="4171349"/>
                  <a:pt x="7219761" y="4217066"/>
                </a:cubicBezTo>
                <a:lnTo>
                  <a:pt x="7189819" y="4319323"/>
                </a:lnTo>
                <a:lnTo>
                  <a:pt x="6655166" y="4615373"/>
                </a:lnTo>
                <a:lnTo>
                  <a:pt x="6441263" y="4726358"/>
                </a:lnTo>
                <a:lnTo>
                  <a:pt x="6409995" y="4723810"/>
                </a:lnTo>
                <a:cubicBezTo>
                  <a:pt x="6364575" y="4716091"/>
                  <a:pt x="6321084" y="4704514"/>
                  <a:pt x="6279523" y="4689077"/>
                </a:cubicBezTo>
                <a:cubicBezTo>
                  <a:pt x="6196402" y="4658203"/>
                  <a:pt x="6124561" y="4613971"/>
                  <a:pt x="6064001" y="4556379"/>
                </a:cubicBezTo>
                <a:cubicBezTo>
                  <a:pt x="6003441" y="4498788"/>
                  <a:pt x="5956240" y="4429025"/>
                  <a:pt x="5922398" y="4347091"/>
                </a:cubicBezTo>
                <a:cubicBezTo>
                  <a:pt x="5888555" y="4265157"/>
                  <a:pt x="5871634" y="4173724"/>
                  <a:pt x="5871634" y="4072790"/>
                </a:cubicBezTo>
                <a:cubicBezTo>
                  <a:pt x="5871634" y="3971857"/>
                  <a:pt x="5888555" y="3880423"/>
                  <a:pt x="5922398" y="3798489"/>
                </a:cubicBezTo>
                <a:cubicBezTo>
                  <a:pt x="5956240" y="3716555"/>
                  <a:pt x="6003441" y="3646793"/>
                  <a:pt x="6064001" y="3589201"/>
                </a:cubicBezTo>
                <a:cubicBezTo>
                  <a:pt x="6124561" y="3531610"/>
                  <a:pt x="6196402" y="3487377"/>
                  <a:pt x="6279523" y="3456504"/>
                </a:cubicBezTo>
                <a:cubicBezTo>
                  <a:pt x="6362645" y="3425630"/>
                  <a:pt x="6453485" y="3410193"/>
                  <a:pt x="6552043" y="3410193"/>
                </a:cubicBezTo>
                <a:close/>
                <a:moveTo>
                  <a:pt x="5026601" y="0"/>
                </a:moveTo>
                <a:lnTo>
                  <a:pt x="10624618" y="0"/>
                </a:lnTo>
                <a:lnTo>
                  <a:pt x="10624618" y="6855593"/>
                </a:lnTo>
                <a:lnTo>
                  <a:pt x="1409014" y="6887329"/>
                </a:lnTo>
                <a:lnTo>
                  <a:pt x="1455190" y="6872508"/>
                </a:lnTo>
                <a:cubicBezTo>
                  <a:pt x="2634409" y="6484112"/>
                  <a:pt x="4359293" y="5781714"/>
                  <a:pt x="5972531" y="4969563"/>
                </a:cubicBezTo>
                <a:lnTo>
                  <a:pt x="6441263" y="4726358"/>
                </a:lnTo>
                <a:lnTo>
                  <a:pt x="6552043" y="4735387"/>
                </a:lnTo>
                <a:cubicBezTo>
                  <a:pt x="6650601" y="4735387"/>
                  <a:pt x="6741441" y="4719950"/>
                  <a:pt x="6824563" y="4689077"/>
                </a:cubicBezTo>
                <a:cubicBezTo>
                  <a:pt x="6907684" y="4658203"/>
                  <a:pt x="6979525" y="4613971"/>
                  <a:pt x="7040085" y="4556379"/>
                </a:cubicBezTo>
                <a:cubicBezTo>
                  <a:pt x="7100645" y="4498788"/>
                  <a:pt x="7147846" y="4429025"/>
                  <a:pt x="7181688" y="4347091"/>
                </a:cubicBezTo>
                <a:lnTo>
                  <a:pt x="7189819" y="4319323"/>
                </a:lnTo>
                <a:lnTo>
                  <a:pt x="7312633" y="4251318"/>
                </a:lnTo>
                <a:lnTo>
                  <a:pt x="7435906" y="4179232"/>
                </a:lnTo>
                <a:lnTo>
                  <a:pt x="7435906" y="4703326"/>
                </a:lnTo>
                <a:lnTo>
                  <a:pt x="8324712" y="4703326"/>
                </a:lnTo>
                <a:lnTo>
                  <a:pt x="8324712" y="4446837"/>
                </a:lnTo>
                <a:lnTo>
                  <a:pt x="7713769" y="4446837"/>
                </a:lnTo>
                <a:lnTo>
                  <a:pt x="7713769" y="4190348"/>
                </a:lnTo>
                <a:lnTo>
                  <a:pt x="8260590" y="4190348"/>
                </a:lnTo>
                <a:lnTo>
                  <a:pt x="8260590" y="3933859"/>
                </a:lnTo>
                <a:lnTo>
                  <a:pt x="7846553" y="3933859"/>
                </a:lnTo>
                <a:lnTo>
                  <a:pt x="7933432" y="3880968"/>
                </a:lnTo>
                <a:lnTo>
                  <a:pt x="8219895" y="3698744"/>
                </a:lnTo>
                <a:lnTo>
                  <a:pt x="8292651" y="3698744"/>
                </a:lnTo>
                <a:lnTo>
                  <a:pt x="8292651" y="3650378"/>
                </a:lnTo>
                <a:lnTo>
                  <a:pt x="8506065" y="3507898"/>
                </a:lnTo>
                <a:lnTo>
                  <a:pt x="8559856" y="3470006"/>
                </a:lnTo>
                <a:lnTo>
                  <a:pt x="8559856" y="4703326"/>
                </a:lnTo>
                <a:lnTo>
                  <a:pt x="8837720" y="4703326"/>
                </a:lnTo>
                <a:lnTo>
                  <a:pt x="8837720" y="4104851"/>
                </a:lnTo>
                <a:lnTo>
                  <a:pt x="9350697" y="4703326"/>
                </a:lnTo>
                <a:lnTo>
                  <a:pt x="9738994" y="4703326"/>
                </a:lnTo>
                <a:lnTo>
                  <a:pt x="9129832" y="4028261"/>
                </a:lnTo>
                <a:lnTo>
                  <a:pt x="9690902" y="3442254"/>
                </a:lnTo>
                <a:lnTo>
                  <a:pt x="9327542" y="3442254"/>
                </a:lnTo>
                <a:lnTo>
                  <a:pt x="8837720" y="3965920"/>
                </a:lnTo>
                <a:lnTo>
                  <a:pt x="8837720" y="3442254"/>
                </a:lnTo>
                <a:lnTo>
                  <a:pt x="8599251" y="3442254"/>
                </a:lnTo>
                <a:lnTo>
                  <a:pt x="8770727" y="3321459"/>
                </a:lnTo>
                <a:cubicBezTo>
                  <a:pt x="11081249" y="1645807"/>
                  <a:pt x="11404860" y="50295"/>
                  <a:pt x="502660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19" name="TextBox 18">
            <a:extLst>
              <a:ext uri="{FF2B5EF4-FFF2-40B4-BE49-F238E27FC236}">
                <a16:creationId xmlns:a16="http://schemas.microsoft.com/office/drawing/2014/main" id="{8B283334-28F3-9293-EDC8-F9CD1784B3DC}"/>
              </a:ext>
            </a:extLst>
          </p:cNvPr>
          <p:cNvSpPr txBox="1"/>
          <p:nvPr userDrawn="1"/>
        </p:nvSpPr>
        <p:spPr>
          <a:xfrm rot="1504390">
            <a:off x="6849502" y="865109"/>
            <a:ext cx="1279892" cy="3170099"/>
          </a:xfrm>
          <a:prstGeom prst="rect">
            <a:avLst/>
          </a:prstGeom>
          <a:noFill/>
        </p:spPr>
        <p:txBody>
          <a:bodyPr wrap="square" rtlCol="0">
            <a:spAutoFit/>
          </a:bodyPr>
          <a:lstStyle/>
          <a:p>
            <a:r>
              <a:rPr lang="en-NL" sz="20000" b="1" i="1">
                <a:solidFill>
                  <a:schemeClr val="accent1"/>
                </a:solidFill>
                <a:latin typeface="Avenir Next Demi Bold" panose="020B0503020202020204" pitchFamily="34" charset="0"/>
                <a:ea typeface="Source Sans Pro" panose="020B0503030403020204" pitchFamily="34" charset="0"/>
              </a:rPr>
              <a:t>3</a:t>
            </a:r>
          </a:p>
        </p:txBody>
      </p:sp>
      <p:sp>
        <p:nvSpPr>
          <p:cNvPr id="6" name="TextBox 5">
            <a:extLst>
              <a:ext uri="{FF2B5EF4-FFF2-40B4-BE49-F238E27FC236}">
                <a16:creationId xmlns:a16="http://schemas.microsoft.com/office/drawing/2014/main" id="{D8818C5A-D54D-B4F5-FA7B-2C0448BB3DEB}"/>
              </a:ext>
            </a:extLst>
          </p:cNvPr>
          <p:cNvSpPr txBox="1"/>
          <p:nvPr userDrawn="1"/>
        </p:nvSpPr>
        <p:spPr>
          <a:xfrm>
            <a:off x="8132539" y="4685369"/>
            <a:ext cx="3469219" cy="861774"/>
          </a:xfrm>
          <a:prstGeom prst="rect">
            <a:avLst/>
          </a:prstGeom>
          <a:noFill/>
        </p:spPr>
        <p:txBody>
          <a:bodyPr wrap="none" rtlCol="0">
            <a:spAutoFit/>
          </a:bodyPr>
          <a:lstStyle/>
          <a:p>
            <a:r>
              <a:rPr lang="en-NL" sz="5000" b="1" i="1">
                <a:latin typeface="Avenir Book" panose="02000503020000020003" pitchFamily="2" charset="0"/>
              </a:rPr>
              <a:t>Onderzoek</a:t>
            </a:r>
          </a:p>
        </p:txBody>
      </p:sp>
      <p:pic>
        <p:nvPicPr>
          <p:cNvPr id="7" name="Picture 6" descr="A logo of a triangle with people in it&#10;&#10;AI-generated content may be incorrect.">
            <a:extLst>
              <a:ext uri="{FF2B5EF4-FFF2-40B4-BE49-F238E27FC236}">
                <a16:creationId xmlns:a16="http://schemas.microsoft.com/office/drawing/2014/main" id="{31BAA371-9B26-A6DC-A1A6-1DC351B23B84}"/>
              </a:ext>
            </a:extLst>
          </p:cNvPr>
          <p:cNvPicPr>
            <a:picLocks noChangeAspect="1"/>
          </p:cNvPicPr>
          <p:nvPr userDrawn="1"/>
        </p:nvPicPr>
        <p:blipFill>
          <a:blip r:embed="rId3"/>
          <a:stretch>
            <a:fillRect/>
          </a:stretch>
        </p:blipFill>
        <p:spPr>
          <a:xfrm>
            <a:off x="7509201" y="827577"/>
            <a:ext cx="3355225" cy="3355225"/>
          </a:xfrm>
          <a:prstGeom prst="rect">
            <a:avLst/>
          </a:prstGeom>
        </p:spPr>
      </p:pic>
      <p:pic>
        <p:nvPicPr>
          <p:cNvPr id="14" name="Graphic 13">
            <a:extLst>
              <a:ext uri="{FF2B5EF4-FFF2-40B4-BE49-F238E27FC236}">
                <a16:creationId xmlns:a16="http://schemas.microsoft.com/office/drawing/2014/main" id="{F4728A85-A6A8-09DD-341E-D77829E9798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05473" y="4685369"/>
            <a:ext cx="3196286" cy="3196286"/>
          </a:xfrm>
          <a:prstGeom prst="rect">
            <a:avLst/>
          </a:prstGeom>
        </p:spPr>
      </p:pic>
      <p:pic>
        <p:nvPicPr>
          <p:cNvPr id="15" name="Picture 14">
            <a:extLst>
              <a:ext uri="{FF2B5EF4-FFF2-40B4-BE49-F238E27FC236}">
                <a16:creationId xmlns:a16="http://schemas.microsoft.com/office/drawing/2014/main" id="{8AFD1F95-878C-8F55-AE1D-7B862ACE40D5}"/>
              </a:ext>
            </a:extLst>
          </p:cNvPr>
          <p:cNvPicPr>
            <a:picLocks noChangeAspect="1"/>
          </p:cNvPicPr>
          <p:nvPr userDrawn="1"/>
        </p:nvPicPr>
        <p:blipFill>
          <a:blip r:embed="rId6"/>
          <a:stretch>
            <a:fillRect/>
          </a:stretch>
        </p:blipFill>
        <p:spPr>
          <a:xfrm>
            <a:off x="11001381" y="5338999"/>
            <a:ext cx="1210373" cy="1587846"/>
          </a:xfrm>
          <a:prstGeom prst="rect">
            <a:avLst/>
          </a:prstGeom>
        </p:spPr>
      </p:pic>
    </p:spTree>
    <p:extLst>
      <p:ext uri="{BB962C8B-B14F-4D97-AF65-F5344CB8AC3E}">
        <p14:creationId xmlns:p14="http://schemas.microsoft.com/office/powerpoint/2010/main" val="170780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pic>
        <p:nvPicPr>
          <p:cNvPr id="12" name="Picture 11" descr="A person putting sunglasses on a child's face&#10;&#10;AI-generated content may be incorrect.">
            <a:extLst>
              <a:ext uri="{FF2B5EF4-FFF2-40B4-BE49-F238E27FC236}">
                <a16:creationId xmlns:a16="http://schemas.microsoft.com/office/drawing/2014/main" id="{B006994A-2935-DA13-9CF4-FF64456374E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21872"/>
            <a:ext cx="5910146" cy="6879115"/>
          </a:xfrm>
          <a:prstGeom prst="rect">
            <a:avLst/>
          </a:prstGeom>
        </p:spPr>
      </p:pic>
      <p:sp>
        <p:nvSpPr>
          <p:cNvPr id="5" name="Date Placeholder 4">
            <a:extLst>
              <a:ext uri="{FF2B5EF4-FFF2-40B4-BE49-F238E27FC236}">
                <a16:creationId xmlns:a16="http://schemas.microsoft.com/office/drawing/2014/main" id="{266455B4-11C0-0D69-4F75-BF923206A189}"/>
              </a:ext>
            </a:extLst>
          </p:cNvPr>
          <p:cNvSpPr>
            <a:spLocks noGrp="1"/>
          </p:cNvSpPr>
          <p:nvPr>
            <p:ph type="dt" sz="half" idx="10"/>
          </p:nvPr>
        </p:nvSpPr>
        <p:spPr/>
        <p:txBody>
          <a:bodyPr/>
          <a:lstStyle/>
          <a:p>
            <a:fld id="{3552FEDB-4167-0842-9F59-D3534D2A659B}" type="datetimeFigureOut">
              <a:rPr lang="en-NL" smtClean="0"/>
              <a:t>10/10/2025</a:t>
            </a:fld>
            <a:endParaRPr lang="en-NL"/>
          </a:p>
        </p:txBody>
      </p:sp>
      <p:sp>
        <p:nvSpPr>
          <p:cNvPr id="6" name="Footer Placeholder 5">
            <a:extLst>
              <a:ext uri="{FF2B5EF4-FFF2-40B4-BE49-F238E27FC236}">
                <a16:creationId xmlns:a16="http://schemas.microsoft.com/office/drawing/2014/main" id="{62BADED1-DC58-2A10-A18E-E9C51C5A104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875CA354-B99B-C1D4-A452-12E635907A21}"/>
              </a:ext>
            </a:extLst>
          </p:cNvPr>
          <p:cNvSpPr>
            <a:spLocks noGrp="1"/>
          </p:cNvSpPr>
          <p:nvPr>
            <p:ph type="sldNum" sz="quarter" idx="12"/>
          </p:nvPr>
        </p:nvSpPr>
        <p:spPr/>
        <p:txBody>
          <a:bodyPr/>
          <a:lstStyle/>
          <a:p>
            <a:fld id="{D676D18D-AE37-9C43-ACD0-EEB9C8A0A353}" type="slidenum">
              <a:rPr lang="en-NL" smtClean="0"/>
              <a:t>‹#›</a:t>
            </a:fld>
            <a:endParaRPr lang="en-NL"/>
          </a:p>
        </p:txBody>
      </p:sp>
      <p:sp>
        <p:nvSpPr>
          <p:cNvPr id="9" name="Rectangle 8">
            <a:extLst>
              <a:ext uri="{FF2B5EF4-FFF2-40B4-BE49-F238E27FC236}">
                <a16:creationId xmlns:a16="http://schemas.microsoft.com/office/drawing/2014/main" id="{EF3DD3EA-9C5A-EDDE-E78C-F895DB37EFA9}"/>
              </a:ext>
            </a:extLst>
          </p:cNvPr>
          <p:cNvSpPr/>
          <p:nvPr userDrawn="1"/>
        </p:nvSpPr>
        <p:spPr>
          <a:xfrm flipH="1">
            <a:off x="2860161" y="0"/>
            <a:ext cx="5035666" cy="6858000"/>
          </a:xfrm>
          <a:custGeom>
            <a:avLst/>
            <a:gdLst>
              <a:gd name="connsiteX0" fmla="*/ 0 w 3200400"/>
              <a:gd name="connsiteY0" fmla="*/ 0 h 6858000"/>
              <a:gd name="connsiteX1" fmla="*/ 3200400 w 3200400"/>
              <a:gd name="connsiteY1" fmla="*/ 0 h 6858000"/>
              <a:gd name="connsiteX2" fmla="*/ 3200400 w 3200400"/>
              <a:gd name="connsiteY2" fmla="*/ 6858000 h 6858000"/>
              <a:gd name="connsiteX3" fmla="*/ 0 w 3200400"/>
              <a:gd name="connsiteY3" fmla="*/ 6858000 h 6858000"/>
              <a:gd name="connsiteX4" fmla="*/ 0 w 3200400"/>
              <a:gd name="connsiteY4" fmla="*/ 0 h 6858000"/>
              <a:gd name="connsiteX0" fmla="*/ 0 w 3200400"/>
              <a:gd name="connsiteY0" fmla="*/ 0 h 6858000"/>
              <a:gd name="connsiteX1" fmla="*/ 3200400 w 3200400"/>
              <a:gd name="connsiteY1" fmla="*/ 0 h 6858000"/>
              <a:gd name="connsiteX2" fmla="*/ 3200400 w 3200400"/>
              <a:gd name="connsiteY2" fmla="*/ 6858000 h 6858000"/>
              <a:gd name="connsiteX3" fmla="*/ 0 w 3200400"/>
              <a:gd name="connsiteY3" fmla="*/ 6858000 h 6858000"/>
              <a:gd name="connsiteX4" fmla="*/ 0 w 3200400"/>
              <a:gd name="connsiteY4" fmla="*/ 0 h 6858000"/>
              <a:gd name="connsiteX0" fmla="*/ 0 w 4711148"/>
              <a:gd name="connsiteY0" fmla="*/ 0 h 6858000"/>
              <a:gd name="connsiteX1" fmla="*/ 3200400 w 4711148"/>
              <a:gd name="connsiteY1" fmla="*/ 0 h 6858000"/>
              <a:gd name="connsiteX2" fmla="*/ 4711148 w 4711148"/>
              <a:gd name="connsiteY2" fmla="*/ 6838122 h 6858000"/>
              <a:gd name="connsiteX3" fmla="*/ 0 w 4711148"/>
              <a:gd name="connsiteY3" fmla="*/ 6858000 h 6858000"/>
              <a:gd name="connsiteX4" fmla="*/ 0 w 4711148"/>
              <a:gd name="connsiteY4" fmla="*/ 0 h 6858000"/>
              <a:gd name="connsiteX0" fmla="*/ 0 w 4711148"/>
              <a:gd name="connsiteY0" fmla="*/ 0 h 6858000"/>
              <a:gd name="connsiteX1" fmla="*/ 3200400 w 4711148"/>
              <a:gd name="connsiteY1" fmla="*/ 0 h 6858000"/>
              <a:gd name="connsiteX2" fmla="*/ 4711148 w 4711148"/>
              <a:gd name="connsiteY2" fmla="*/ 6838122 h 6858000"/>
              <a:gd name="connsiteX3" fmla="*/ 0 w 4711148"/>
              <a:gd name="connsiteY3" fmla="*/ 6858000 h 6858000"/>
              <a:gd name="connsiteX4" fmla="*/ 0 w 4711148"/>
              <a:gd name="connsiteY4" fmla="*/ 0 h 6858000"/>
              <a:gd name="connsiteX0" fmla="*/ 0 w 5987594"/>
              <a:gd name="connsiteY0" fmla="*/ 0 h 6858000"/>
              <a:gd name="connsiteX1" fmla="*/ 3200400 w 5987594"/>
              <a:gd name="connsiteY1" fmla="*/ 0 h 6858000"/>
              <a:gd name="connsiteX2" fmla="*/ 4711148 w 5987594"/>
              <a:gd name="connsiteY2" fmla="*/ 6838122 h 6858000"/>
              <a:gd name="connsiteX3" fmla="*/ 0 w 5987594"/>
              <a:gd name="connsiteY3" fmla="*/ 6858000 h 6858000"/>
              <a:gd name="connsiteX4" fmla="*/ 0 w 5987594"/>
              <a:gd name="connsiteY4" fmla="*/ 0 h 6858000"/>
              <a:gd name="connsiteX0" fmla="*/ 0 w 5829517"/>
              <a:gd name="connsiteY0" fmla="*/ 0 h 6858000"/>
              <a:gd name="connsiteX1" fmla="*/ 3200400 w 5829517"/>
              <a:gd name="connsiteY1" fmla="*/ 0 h 6858000"/>
              <a:gd name="connsiteX2" fmla="*/ 4711148 w 5829517"/>
              <a:gd name="connsiteY2" fmla="*/ 6838122 h 6858000"/>
              <a:gd name="connsiteX3" fmla="*/ 0 w 5829517"/>
              <a:gd name="connsiteY3" fmla="*/ 6858000 h 6858000"/>
              <a:gd name="connsiteX4" fmla="*/ 0 w 582951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517" h="6858000">
                <a:moveTo>
                  <a:pt x="0" y="0"/>
                </a:moveTo>
                <a:lnTo>
                  <a:pt x="3200400" y="0"/>
                </a:lnTo>
                <a:cubicBezTo>
                  <a:pt x="-139147" y="4075043"/>
                  <a:pt x="8865705" y="6162260"/>
                  <a:pt x="4711148" y="6838122"/>
                </a:cubicBezTo>
                <a:lnTo>
                  <a:pt x="0" y="685800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Oval 23">
            <a:extLst>
              <a:ext uri="{FF2B5EF4-FFF2-40B4-BE49-F238E27FC236}">
                <a16:creationId xmlns:a16="http://schemas.microsoft.com/office/drawing/2014/main" id="{A910AC7C-0F75-FDF0-9565-B955D188BAA2}"/>
              </a:ext>
            </a:extLst>
          </p:cNvPr>
          <p:cNvSpPr/>
          <p:nvPr userDrawn="1"/>
        </p:nvSpPr>
        <p:spPr>
          <a:xfrm>
            <a:off x="10139081" y="5486400"/>
            <a:ext cx="1942201" cy="1317462"/>
          </a:xfrm>
          <a:custGeom>
            <a:avLst/>
            <a:gdLst>
              <a:gd name="connsiteX0" fmla="*/ 0 w 1909011"/>
              <a:gd name="connsiteY0" fmla="*/ 942073 h 1884145"/>
              <a:gd name="connsiteX1" fmla="*/ 954506 w 1909011"/>
              <a:gd name="connsiteY1" fmla="*/ 0 h 1884145"/>
              <a:gd name="connsiteX2" fmla="*/ 1909012 w 1909011"/>
              <a:gd name="connsiteY2" fmla="*/ 942073 h 1884145"/>
              <a:gd name="connsiteX3" fmla="*/ 954506 w 1909011"/>
              <a:gd name="connsiteY3" fmla="*/ 1884146 h 1884145"/>
              <a:gd name="connsiteX4" fmla="*/ 0 w 1909011"/>
              <a:gd name="connsiteY4" fmla="*/ 942073 h 1884145"/>
              <a:gd name="connsiteX0" fmla="*/ 296 w 1909308"/>
              <a:gd name="connsiteY0" fmla="*/ 877905 h 1819978"/>
              <a:gd name="connsiteX1" fmla="*/ 1035012 w 1909308"/>
              <a:gd name="connsiteY1" fmla="*/ 0 h 1819978"/>
              <a:gd name="connsiteX2" fmla="*/ 1909308 w 1909308"/>
              <a:gd name="connsiteY2" fmla="*/ 877905 h 1819978"/>
              <a:gd name="connsiteX3" fmla="*/ 954802 w 1909308"/>
              <a:gd name="connsiteY3" fmla="*/ 1819978 h 1819978"/>
              <a:gd name="connsiteX4" fmla="*/ 296 w 1909308"/>
              <a:gd name="connsiteY4" fmla="*/ 877905 h 1819978"/>
              <a:gd name="connsiteX0" fmla="*/ 241 w 1785685"/>
              <a:gd name="connsiteY0" fmla="*/ 890270 h 1819991"/>
              <a:gd name="connsiteX1" fmla="*/ 911389 w 1785685"/>
              <a:gd name="connsiteY1" fmla="*/ 8 h 1819991"/>
              <a:gd name="connsiteX2" fmla="*/ 1785685 w 1785685"/>
              <a:gd name="connsiteY2" fmla="*/ 877913 h 1819991"/>
              <a:gd name="connsiteX3" fmla="*/ 831179 w 1785685"/>
              <a:gd name="connsiteY3" fmla="*/ 1819986 h 1819991"/>
              <a:gd name="connsiteX4" fmla="*/ 241 w 1785685"/>
              <a:gd name="connsiteY4" fmla="*/ 890270 h 1819991"/>
              <a:gd name="connsiteX0" fmla="*/ 204217 w 1989661"/>
              <a:gd name="connsiteY0" fmla="*/ 890270 h 1819988"/>
              <a:gd name="connsiteX1" fmla="*/ 1115365 w 1989661"/>
              <a:gd name="connsiteY1" fmla="*/ 8 h 1819988"/>
              <a:gd name="connsiteX2" fmla="*/ 1989661 w 1989661"/>
              <a:gd name="connsiteY2" fmla="*/ 877913 h 1819988"/>
              <a:gd name="connsiteX3" fmla="*/ 1035155 w 1989661"/>
              <a:gd name="connsiteY3" fmla="*/ 1819986 h 1819988"/>
              <a:gd name="connsiteX4" fmla="*/ 204217 w 1989661"/>
              <a:gd name="connsiteY4" fmla="*/ 890270 h 1819988"/>
              <a:gd name="connsiteX0" fmla="*/ 53 w 1785497"/>
              <a:gd name="connsiteY0" fmla="*/ 890270 h 1652469"/>
              <a:gd name="connsiteX1" fmla="*/ 911201 w 1785497"/>
              <a:gd name="connsiteY1" fmla="*/ 8 h 1652469"/>
              <a:gd name="connsiteX2" fmla="*/ 1785497 w 1785497"/>
              <a:gd name="connsiteY2" fmla="*/ 877913 h 1652469"/>
              <a:gd name="connsiteX3" fmla="*/ 872871 w 1785497"/>
              <a:gd name="connsiteY3" fmla="*/ 1652463 h 1652469"/>
              <a:gd name="connsiteX4" fmla="*/ 53 w 1785497"/>
              <a:gd name="connsiteY4" fmla="*/ 890270 h 1652469"/>
              <a:gd name="connsiteX0" fmla="*/ 41 w 1973949"/>
              <a:gd name="connsiteY0" fmla="*/ 932305 h 1652750"/>
              <a:gd name="connsiteX1" fmla="*/ 1099653 w 1973949"/>
              <a:gd name="connsiteY1" fmla="*/ 163 h 1652750"/>
              <a:gd name="connsiteX2" fmla="*/ 1973949 w 1973949"/>
              <a:gd name="connsiteY2" fmla="*/ 878068 h 1652750"/>
              <a:gd name="connsiteX3" fmla="*/ 1061323 w 1973949"/>
              <a:gd name="connsiteY3" fmla="*/ 1652618 h 1652750"/>
              <a:gd name="connsiteX4" fmla="*/ 41 w 1973949"/>
              <a:gd name="connsiteY4" fmla="*/ 932305 h 1652750"/>
              <a:gd name="connsiteX0" fmla="*/ 264699 w 2238607"/>
              <a:gd name="connsiteY0" fmla="*/ 932305 h 1652674"/>
              <a:gd name="connsiteX1" fmla="*/ 1364311 w 2238607"/>
              <a:gd name="connsiteY1" fmla="*/ 163 h 1652674"/>
              <a:gd name="connsiteX2" fmla="*/ 2238607 w 2238607"/>
              <a:gd name="connsiteY2" fmla="*/ 878068 h 1652674"/>
              <a:gd name="connsiteX3" fmla="*/ 1325981 w 2238607"/>
              <a:gd name="connsiteY3" fmla="*/ 1652618 h 1652674"/>
              <a:gd name="connsiteX4" fmla="*/ 264699 w 2238607"/>
              <a:gd name="connsiteY4" fmla="*/ 932305 h 1652674"/>
              <a:gd name="connsiteX0" fmla="*/ 42 w 1973950"/>
              <a:gd name="connsiteY0" fmla="*/ 932305 h 1596924"/>
              <a:gd name="connsiteX1" fmla="*/ 1099654 w 1973950"/>
              <a:gd name="connsiteY1" fmla="*/ 163 h 1596924"/>
              <a:gd name="connsiteX2" fmla="*/ 1973950 w 1973950"/>
              <a:gd name="connsiteY2" fmla="*/ 878068 h 1596924"/>
              <a:gd name="connsiteX3" fmla="*/ 1061324 w 1973950"/>
              <a:gd name="connsiteY3" fmla="*/ 1596777 h 1596924"/>
              <a:gd name="connsiteX4" fmla="*/ 42 w 1973950"/>
              <a:gd name="connsiteY4" fmla="*/ 932305 h 1596924"/>
              <a:gd name="connsiteX0" fmla="*/ 3316 w 1977224"/>
              <a:gd name="connsiteY0" fmla="*/ 2033774 h 2698508"/>
              <a:gd name="connsiteX1" fmla="*/ 1429840 w 1977224"/>
              <a:gd name="connsiteY1" fmla="*/ 41 h 2698508"/>
              <a:gd name="connsiteX2" fmla="*/ 1977224 w 1977224"/>
              <a:gd name="connsiteY2" fmla="*/ 1979537 h 2698508"/>
              <a:gd name="connsiteX3" fmla="*/ 1064598 w 1977224"/>
              <a:gd name="connsiteY3" fmla="*/ 2698246 h 2698508"/>
              <a:gd name="connsiteX4" fmla="*/ 3316 w 1977224"/>
              <a:gd name="connsiteY4" fmla="*/ 2033774 h 2698508"/>
              <a:gd name="connsiteX0" fmla="*/ 3316 w 1977224"/>
              <a:gd name="connsiteY0" fmla="*/ 3195876 h 3860611"/>
              <a:gd name="connsiteX1" fmla="*/ 1429840 w 1977224"/>
              <a:gd name="connsiteY1" fmla="*/ 1162143 h 3860611"/>
              <a:gd name="connsiteX2" fmla="*/ 1977224 w 1977224"/>
              <a:gd name="connsiteY2" fmla="*/ 3141639 h 3860611"/>
              <a:gd name="connsiteX3" fmla="*/ 1064598 w 1977224"/>
              <a:gd name="connsiteY3" fmla="*/ 3860348 h 3860611"/>
              <a:gd name="connsiteX4" fmla="*/ 3316 w 1977224"/>
              <a:gd name="connsiteY4" fmla="*/ 3195876 h 3860611"/>
              <a:gd name="connsiteX0" fmla="*/ 3252 w 1874416"/>
              <a:gd name="connsiteY0" fmla="*/ 2034153 h 2700796"/>
              <a:gd name="connsiteX1" fmla="*/ 1429776 w 1874416"/>
              <a:gd name="connsiteY1" fmla="*/ 420 h 2700796"/>
              <a:gd name="connsiteX2" fmla="*/ 1874416 w 1874416"/>
              <a:gd name="connsiteY2" fmla="*/ 1866516 h 2700796"/>
              <a:gd name="connsiteX3" fmla="*/ 1064534 w 1874416"/>
              <a:gd name="connsiteY3" fmla="*/ 2698625 h 2700796"/>
              <a:gd name="connsiteX4" fmla="*/ 3252 w 1874416"/>
              <a:gd name="connsiteY4" fmla="*/ 2034153 h 2700796"/>
              <a:gd name="connsiteX0" fmla="*/ 2433 w 2218822"/>
              <a:gd name="connsiteY0" fmla="*/ 1737288 h 2699450"/>
              <a:gd name="connsiteX1" fmla="*/ 1774182 w 2218822"/>
              <a:gd name="connsiteY1" fmla="*/ 264 h 2699450"/>
              <a:gd name="connsiteX2" fmla="*/ 2218822 w 2218822"/>
              <a:gd name="connsiteY2" fmla="*/ 1866360 h 2699450"/>
              <a:gd name="connsiteX3" fmla="*/ 1408940 w 2218822"/>
              <a:gd name="connsiteY3" fmla="*/ 2698469 h 2699450"/>
              <a:gd name="connsiteX4" fmla="*/ 2433 w 2218822"/>
              <a:gd name="connsiteY4" fmla="*/ 1737288 h 2699450"/>
              <a:gd name="connsiteX0" fmla="*/ 369454 w 2585843"/>
              <a:gd name="connsiteY0" fmla="*/ 1737178 h 2699341"/>
              <a:gd name="connsiteX1" fmla="*/ 2141203 w 2585843"/>
              <a:gd name="connsiteY1" fmla="*/ 154 h 2699341"/>
              <a:gd name="connsiteX2" fmla="*/ 2585843 w 2585843"/>
              <a:gd name="connsiteY2" fmla="*/ 1866250 h 2699341"/>
              <a:gd name="connsiteX3" fmla="*/ 1775961 w 2585843"/>
              <a:gd name="connsiteY3" fmla="*/ 2698359 h 2699341"/>
              <a:gd name="connsiteX4" fmla="*/ 369454 w 2585843"/>
              <a:gd name="connsiteY4" fmla="*/ 1737178 h 2699341"/>
              <a:gd name="connsiteX0" fmla="*/ 2865 w 2219254"/>
              <a:gd name="connsiteY0" fmla="*/ 1737282 h 2563098"/>
              <a:gd name="connsiteX1" fmla="*/ 1774614 w 2219254"/>
              <a:gd name="connsiteY1" fmla="*/ 258 h 2563098"/>
              <a:gd name="connsiteX2" fmla="*/ 2219254 w 2219254"/>
              <a:gd name="connsiteY2" fmla="*/ 1866354 h 2563098"/>
              <a:gd name="connsiteX3" fmla="*/ 1381755 w 2219254"/>
              <a:gd name="connsiteY3" fmla="*/ 2561518 h 2563098"/>
              <a:gd name="connsiteX4" fmla="*/ 2865 w 2219254"/>
              <a:gd name="connsiteY4" fmla="*/ 1737282 h 256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254" h="2563098">
                <a:moveTo>
                  <a:pt x="2865" y="1737282"/>
                </a:moveTo>
                <a:cubicBezTo>
                  <a:pt x="68341" y="1310405"/>
                  <a:pt x="1405216" y="-21254"/>
                  <a:pt x="1774614" y="258"/>
                </a:cubicBezTo>
                <a:cubicBezTo>
                  <a:pt x="2144012" y="21770"/>
                  <a:pt x="2219254" y="1346061"/>
                  <a:pt x="2219254" y="1866354"/>
                </a:cubicBezTo>
                <a:cubicBezTo>
                  <a:pt x="2219254" y="2386647"/>
                  <a:pt x="1751153" y="2583030"/>
                  <a:pt x="1381755" y="2561518"/>
                </a:cubicBezTo>
                <a:cubicBezTo>
                  <a:pt x="1012357" y="2540006"/>
                  <a:pt x="-62611" y="2164159"/>
                  <a:pt x="2865" y="173728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12" descr="A logo of a triangle with people in it&#10;&#10;AI-generated content may be incorrect.">
            <a:extLst>
              <a:ext uri="{FF2B5EF4-FFF2-40B4-BE49-F238E27FC236}">
                <a16:creationId xmlns:a16="http://schemas.microsoft.com/office/drawing/2014/main" id="{9032292E-440A-3925-DE82-FF004122874C}"/>
              </a:ext>
            </a:extLst>
          </p:cNvPr>
          <p:cNvPicPr>
            <a:picLocks noChangeAspect="1"/>
          </p:cNvPicPr>
          <p:nvPr userDrawn="1"/>
        </p:nvPicPr>
        <p:blipFill>
          <a:blip r:embed="rId3"/>
          <a:stretch>
            <a:fillRect/>
          </a:stretch>
        </p:blipFill>
        <p:spPr>
          <a:xfrm>
            <a:off x="10399363" y="5238575"/>
            <a:ext cx="1792637" cy="1792637"/>
          </a:xfrm>
          <a:prstGeom prst="rect">
            <a:avLst/>
          </a:prstGeom>
        </p:spPr>
      </p:pic>
      <p:sp>
        <p:nvSpPr>
          <p:cNvPr id="2" name="Title 1">
            <a:extLst>
              <a:ext uri="{FF2B5EF4-FFF2-40B4-BE49-F238E27FC236}">
                <a16:creationId xmlns:a16="http://schemas.microsoft.com/office/drawing/2014/main" id="{57327E2B-C112-C7AE-342C-0E8D3E9EDCF8}"/>
              </a:ext>
            </a:extLst>
          </p:cNvPr>
          <p:cNvSpPr>
            <a:spLocks noGrp="1"/>
          </p:cNvSpPr>
          <p:nvPr>
            <p:ph type="title"/>
          </p:nvPr>
        </p:nvSpPr>
        <p:spPr>
          <a:xfrm>
            <a:off x="6283944" y="288131"/>
            <a:ext cx="5403768" cy="1600200"/>
          </a:xfrm>
        </p:spPr>
        <p:txBody>
          <a:bodyPr anchor="b"/>
          <a:lstStyle>
            <a:lvl1pPr>
              <a:defRPr sz="3200" b="1" i="0">
                <a:latin typeface="Avenir Next Demi Bold" panose="020B0503020202020204" pitchFamily="34" charset="0"/>
              </a:defRPr>
            </a:lvl1pPr>
          </a:lstStyle>
          <a:p>
            <a:r>
              <a:rPr lang="en-GB"/>
              <a:t>Click to edit Master title style</a:t>
            </a:r>
            <a:endParaRPr lang="en-NL"/>
          </a:p>
        </p:txBody>
      </p:sp>
      <p:sp>
        <p:nvSpPr>
          <p:cNvPr id="4" name="Text Placeholder 3">
            <a:extLst>
              <a:ext uri="{FF2B5EF4-FFF2-40B4-BE49-F238E27FC236}">
                <a16:creationId xmlns:a16="http://schemas.microsoft.com/office/drawing/2014/main" id="{11F56D5B-A107-83C3-9955-9A53CFE868B0}"/>
              </a:ext>
            </a:extLst>
          </p:cNvPr>
          <p:cNvSpPr>
            <a:spLocks noGrp="1"/>
          </p:cNvSpPr>
          <p:nvPr>
            <p:ph type="body" sz="half" idx="2"/>
          </p:nvPr>
        </p:nvSpPr>
        <p:spPr>
          <a:xfrm>
            <a:off x="6281857" y="2109787"/>
            <a:ext cx="540377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608514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8" name="Rectangle 7">
            <a:extLst>
              <a:ext uri="{FF2B5EF4-FFF2-40B4-BE49-F238E27FC236}">
                <a16:creationId xmlns:a16="http://schemas.microsoft.com/office/drawing/2014/main" id="{C94A52E3-D0EE-FE6B-435A-989FE6CF30E4}"/>
              </a:ext>
            </a:extLst>
          </p:cNvPr>
          <p:cNvSpPr/>
          <p:nvPr userDrawn="1"/>
        </p:nvSpPr>
        <p:spPr>
          <a:xfrm flipV="1">
            <a:off x="-488670" y="505793"/>
            <a:ext cx="12321915" cy="6858000"/>
          </a:xfrm>
          <a:custGeom>
            <a:avLst/>
            <a:gdLst>
              <a:gd name="connsiteX0" fmla="*/ 0 w 5160936"/>
              <a:gd name="connsiteY0" fmla="*/ 0 h 6858000"/>
              <a:gd name="connsiteX1" fmla="*/ 5160936 w 5160936"/>
              <a:gd name="connsiteY1" fmla="*/ 0 h 6858000"/>
              <a:gd name="connsiteX2" fmla="*/ 5160936 w 5160936"/>
              <a:gd name="connsiteY2" fmla="*/ 6858000 h 6858000"/>
              <a:gd name="connsiteX3" fmla="*/ 0 w 5160936"/>
              <a:gd name="connsiteY3" fmla="*/ 6858000 h 6858000"/>
              <a:gd name="connsiteX4" fmla="*/ 0 w 5160936"/>
              <a:gd name="connsiteY4" fmla="*/ 0 h 6858000"/>
              <a:gd name="connsiteX0" fmla="*/ 0 w 5160936"/>
              <a:gd name="connsiteY0" fmla="*/ 15499 h 6873499"/>
              <a:gd name="connsiteX1" fmla="*/ 3022170 w 5160936"/>
              <a:gd name="connsiteY1" fmla="*/ 0 h 6873499"/>
              <a:gd name="connsiteX2" fmla="*/ 5160936 w 5160936"/>
              <a:gd name="connsiteY2" fmla="*/ 6873499 h 6873499"/>
              <a:gd name="connsiteX3" fmla="*/ 0 w 5160936"/>
              <a:gd name="connsiteY3" fmla="*/ 6873499 h 6873499"/>
              <a:gd name="connsiteX4" fmla="*/ 0 w 5160936"/>
              <a:gd name="connsiteY4" fmla="*/ 15499 h 6873499"/>
              <a:gd name="connsiteX0" fmla="*/ 0 w 5160936"/>
              <a:gd name="connsiteY0" fmla="*/ 0 h 6858000"/>
              <a:gd name="connsiteX1" fmla="*/ 3139865 w 5160936"/>
              <a:gd name="connsiteY1" fmla="*/ 11662 h 6858000"/>
              <a:gd name="connsiteX2" fmla="*/ 5160936 w 5160936"/>
              <a:gd name="connsiteY2" fmla="*/ 6858000 h 6858000"/>
              <a:gd name="connsiteX3" fmla="*/ 0 w 5160936"/>
              <a:gd name="connsiteY3" fmla="*/ 6858000 h 6858000"/>
              <a:gd name="connsiteX4" fmla="*/ 0 w 5160936"/>
              <a:gd name="connsiteY4" fmla="*/ 0 h 6858000"/>
              <a:gd name="connsiteX0" fmla="*/ 0 w 5160936"/>
              <a:gd name="connsiteY0" fmla="*/ 0 h 6858000"/>
              <a:gd name="connsiteX1" fmla="*/ 3139865 w 5160936"/>
              <a:gd name="connsiteY1" fmla="*/ 11662 h 6858000"/>
              <a:gd name="connsiteX2" fmla="*/ 5160936 w 5160936"/>
              <a:gd name="connsiteY2" fmla="*/ 6858000 h 6858000"/>
              <a:gd name="connsiteX3" fmla="*/ 0 w 5160936"/>
              <a:gd name="connsiteY3" fmla="*/ 6858000 h 6858000"/>
              <a:gd name="connsiteX4" fmla="*/ 0 w 5160936"/>
              <a:gd name="connsiteY4" fmla="*/ 0 h 6858000"/>
              <a:gd name="connsiteX0" fmla="*/ 0 w 6388420"/>
              <a:gd name="connsiteY0" fmla="*/ 0 h 6858000"/>
              <a:gd name="connsiteX1" fmla="*/ 3139865 w 6388420"/>
              <a:gd name="connsiteY1" fmla="*/ 11662 h 6858000"/>
              <a:gd name="connsiteX2" fmla="*/ 5160936 w 6388420"/>
              <a:gd name="connsiteY2" fmla="*/ 6858000 h 6858000"/>
              <a:gd name="connsiteX3" fmla="*/ 0 w 6388420"/>
              <a:gd name="connsiteY3" fmla="*/ 6858000 h 6858000"/>
              <a:gd name="connsiteX4" fmla="*/ 0 w 6388420"/>
              <a:gd name="connsiteY4" fmla="*/ 0 h 6858000"/>
              <a:gd name="connsiteX0" fmla="*/ 0 w 6390702"/>
              <a:gd name="connsiteY0" fmla="*/ 213 h 6858213"/>
              <a:gd name="connsiteX1" fmla="*/ 3163615 w 6390702"/>
              <a:gd name="connsiteY1" fmla="*/ 0 h 6858213"/>
              <a:gd name="connsiteX2" fmla="*/ 5160936 w 6390702"/>
              <a:gd name="connsiteY2" fmla="*/ 6858213 h 6858213"/>
              <a:gd name="connsiteX3" fmla="*/ 0 w 6390702"/>
              <a:gd name="connsiteY3" fmla="*/ 6858213 h 6858213"/>
              <a:gd name="connsiteX4" fmla="*/ 0 w 6390702"/>
              <a:gd name="connsiteY4" fmla="*/ 213 h 6858213"/>
              <a:gd name="connsiteX0" fmla="*/ 0 w 6304300"/>
              <a:gd name="connsiteY0" fmla="*/ 213 h 6858213"/>
              <a:gd name="connsiteX1" fmla="*/ 3163615 w 6304300"/>
              <a:gd name="connsiteY1" fmla="*/ 0 h 6858213"/>
              <a:gd name="connsiteX2" fmla="*/ 5160936 w 6304300"/>
              <a:gd name="connsiteY2" fmla="*/ 6858213 h 6858213"/>
              <a:gd name="connsiteX3" fmla="*/ 0 w 6304300"/>
              <a:gd name="connsiteY3" fmla="*/ 6858213 h 6858213"/>
              <a:gd name="connsiteX4" fmla="*/ 0 w 6304300"/>
              <a:gd name="connsiteY4" fmla="*/ 213 h 6858213"/>
              <a:gd name="connsiteX0" fmla="*/ 0 w 6377975"/>
              <a:gd name="connsiteY0" fmla="*/ 213 h 6858213"/>
              <a:gd name="connsiteX1" fmla="*/ 3163615 w 6377975"/>
              <a:gd name="connsiteY1" fmla="*/ 0 h 6858213"/>
              <a:gd name="connsiteX2" fmla="*/ 5160936 w 6377975"/>
              <a:gd name="connsiteY2" fmla="*/ 6858213 h 6858213"/>
              <a:gd name="connsiteX3" fmla="*/ 0 w 6377975"/>
              <a:gd name="connsiteY3" fmla="*/ 6858213 h 6858213"/>
              <a:gd name="connsiteX4" fmla="*/ 0 w 6377975"/>
              <a:gd name="connsiteY4" fmla="*/ 213 h 6858213"/>
              <a:gd name="connsiteX0" fmla="*/ 0 w 5207970"/>
              <a:gd name="connsiteY0" fmla="*/ 213 h 6858213"/>
              <a:gd name="connsiteX1" fmla="*/ 3163615 w 5207970"/>
              <a:gd name="connsiteY1" fmla="*/ 0 h 6858213"/>
              <a:gd name="connsiteX2" fmla="*/ 5160936 w 5207970"/>
              <a:gd name="connsiteY2" fmla="*/ 6858213 h 6858213"/>
              <a:gd name="connsiteX3" fmla="*/ 0 w 5207970"/>
              <a:gd name="connsiteY3" fmla="*/ 6858213 h 6858213"/>
              <a:gd name="connsiteX4" fmla="*/ 0 w 5207970"/>
              <a:gd name="connsiteY4" fmla="*/ 213 h 6858213"/>
              <a:gd name="connsiteX0" fmla="*/ 0 w 7064072"/>
              <a:gd name="connsiteY0" fmla="*/ 213 h 6858213"/>
              <a:gd name="connsiteX1" fmla="*/ 3163615 w 7064072"/>
              <a:gd name="connsiteY1" fmla="*/ 0 h 6858213"/>
              <a:gd name="connsiteX2" fmla="*/ 7026312 w 7064072"/>
              <a:gd name="connsiteY2" fmla="*/ 6858213 h 6858213"/>
              <a:gd name="connsiteX3" fmla="*/ 0 w 7064072"/>
              <a:gd name="connsiteY3" fmla="*/ 6858213 h 6858213"/>
              <a:gd name="connsiteX4" fmla="*/ 0 w 7064072"/>
              <a:gd name="connsiteY4" fmla="*/ 213 h 6858213"/>
              <a:gd name="connsiteX0" fmla="*/ 0 w 7053571"/>
              <a:gd name="connsiteY0" fmla="*/ 213 h 6858213"/>
              <a:gd name="connsiteX1" fmla="*/ 3163615 w 7053571"/>
              <a:gd name="connsiteY1" fmla="*/ 0 h 6858213"/>
              <a:gd name="connsiteX2" fmla="*/ 7026312 w 7053571"/>
              <a:gd name="connsiteY2" fmla="*/ 6858213 h 6858213"/>
              <a:gd name="connsiteX3" fmla="*/ 0 w 7053571"/>
              <a:gd name="connsiteY3" fmla="*/ 6858213 h 6858213"/>
              <a:gd name="connsiteX4" fmla="*/ 0 w 7053571"/>
              <a:gd name="connsiteY4" fmla="*/ 213 h 6858213"/>
              <a:gd name="connsiteX0" fmla="*/ 0 w 7108478"/>
              <a:gd name="connsiteY0" fmla="*/ 213 h 6858213"/>
              <a:gd name="connsiteX1" fmla="*/ 3163615 w 7108478"/>
              <a:gd name="connsiteY1" fmla="*/ 0 h 6858213"/>
              <a:gd name="connsiteX2" fmla="*/ 7026312 w 7108478"/>
              <a:gd name="connsiteY2" fmla="*/ 6858213 h 6858213"/>
              <a:gd name="connsiteX3" fmla="*/ 0 w 7108478"/>
              <a:gd name="connsiteY3" fmla="*/ 6858213 h 6858213"/>
              <a:gd name="connsiteX4" fmla="*/ 0 w 7108478"/>
              <a:gd name="connsiteY4" fmla="*/ 213 h 6858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8478" h="6858213">
                <a:moveTo>
                  <a:pt x="0" y="213"/>
                </a:moveTo>
                <a:lnTo>
                  <a:pt x="3163615" y="0"/>
                </a:lnTo>
                <a:cubicBezTo>
                  <a:pt x="-5098592" y="584538"/>
                  <a:pt x="8267856" y="4841249"/>
                  <a:pt x="7026312" y="6858213"/>
                </a:cubicBezTo>
                <a:lnTo>
                  <a:pt x="0" y="6858213"/>
                </a:lnTo>
                <a:lnTo>
                  <a:pt x="0" y="213"/>
                </a:lnTo>
                <a:close/>
              </a:path>
            </a:pathLst>
          </a:custGeom>
          <a:solidFill>
            <a:srgbClr val="FCFA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2" name="Date Placeholder 6">
            <a:extLst>
              <a:ext uri="{FF2B5EF4-FFF2-40B4-BE49-F238E27FC236}">
                <a16:creationId xmlns:a16="http://schemas.microsoft.com/office/drawing/2014/main" id="{2AFEB222-E434-B5E6-7B5F-AF5282185E88}"/>
              </a:ext>
            </a:extLst>
          </p:cNvPr>
          <p:cNvSpPr>
            <a:spLocks noGrp="1"/>
          </p:cNvSpPr>
          <p:nvPr>
            <p:ph type="dt" sz="half" idx="10"/>
          </p:nvPr>
        </p:nvSpPr>
        <p:spPr>
          <a:xfrm>
            <a:off x="838200" y="6356350"/>
            <a:ext cx="2743200" cy="365125"/>
          </a:xfrm>
        </p:spPr>
        <p:txBody>
          <a:bodyPr/>
          <a:lstStyle/>
          <a:p>
            <a:fld id="{3552FEDB-4167-0842-9F59-D3534D2A659B}" type="datetimeFigureOut">
              <a:rPr lang="en-NL" smtClean="0"/>
              <a:t>10/10/2025</a:t>
            </a:fld>
            <a:endParaRPr lang="en-NL"/>
          </a:p>
        </p:txBody>
      </p:sp>
      <p:sp>
        <p:nvSpPr>
          <p:cNvPr id="3" name="Footer Placeholder 7">
            <a:extLst>
              <a:ext uri="{FF2B5EF4-FFF2-40B4-BE49-F238E27FC236}">
                <a16:creationId xmlns:a16="http://schemas.microsoft.com/office/drawing/2014/main" id="{008CA418-1E60-2B50-CE16-94646427D953}"/>
              </a:ext>
            </a:extLst>
          </p:cNvPr>
          <p:cNvSpPr>
            <a:spLocks noGrp="1"/>
          </p:cNvSpPr>
          <p:nvPr>
            <p:ph type="ftr" sz="quarter" idx="11"/>
          </p:nvPr>
        </p:nvSpPr>
        <p:spPr>
          <a:xfrm>
            <a:off x="4038600" y="6356350"/>
            <a:ext cx="4114800" cy="365125"/>
          </a:xfrm>
        </p:spPr>
        <p:txBody>
          <a:bodyPr/>
          <a:lstStyle/>
          <a:p>
            <a:endParaRPr lang="en-NL"/>
          </a:p>
        </p:txBody>
      </p:sp>
      <p:sp>
        <p:nvSpPr>
          <p:cNvPr id="4" name="Slide Number Placeholder 8">
            <a:extLst>
              <a:ext uri="{FF2B5EF4-FFF2-40B4-BE49-F238E27FC236}">
                <a16:creationId xmlns:a16="http://schemas.microsoft.com/office/drawing/2014/main" id="{F5C3FA03-03B2-C4F4-60FE-72FC14F254E1}"/>
              </a:ext>
            </a:extLst>
          </p:cNvPr>
          <p:cNvSpPr>
            <a:spLocks noGrp="1"/>
          </p:cNvSpPr>
          <p:nvPr>
            <p:ph type="sldNum" sz="quarter" idx="12"/>
          </p:nvPr>
        </p:nvSpPr>
        <p:spPr>
          <a:xfrm>
            <a:off x="8610600" y="6356350"/>
            <a:ext cx="2743200" cy="365125"/>
          </a:xfrm>
        </p:spPr>
        <p:txBody>
          <a:bodyPr/>
          <a:lstStyle/>
          <a:p>
            <a:fld id="{D676D18D-AE37-9C43-ACD0-EEB9C8A0A353}" type="slidenum">
              <a:rPr lang="en-NL" smtClean="0"/>
              <a:t>‹#›</a:t>
            </a:fld>
            <a:endParaRPr lang="en-NL"/>
          </a:p>
        </p:txBody>
      </p:sp>
      <p:sp>
        <p:nvSpPr>
          <p:cNvPr id="5" name="TextBox 4">
            <a:extLst>
              <a:ext uri="{FF2B5EF4-FFF2-40B4-BE49-F238E27FC236}">
                <a16:creationId xmlns:a16="http://schemas.microsoft.com/office/drawing/2014/main" id="{14DF1DAA-E228-1DAC-69CD-208E3B932744}"/>
              </a:ext>
            </a:extLst>
          </p:cNvPr>
          <p:cNvSpPr txBox="1"/>
          <p:nvPr userDrawn="1"/>
        </p:nvSpPr>
        <p:spPr>
          <a:xfrm rot="960000">
            <a:off x="2941454" y="305962"/>
            <a:ext cx="1279892" cy="1246495"/>
          </a:xfrm>
          <a:prstGeom prst="rect">
            <a:avLst/>
          </a:prstGeom>
          <a:noFill/>
        </p:spPr>
        <p:txBody>
          <a:bodyPr wrap="square" rtlCol="0">
            <a:spAutoFit/>
          </a:bodyPr>
          <a:lstStyle/>
          <a:p>
            <a:r>
              <a:rPr lang="en-NL" sz="7500" b="1" i="1">
                <a:solidFill>
                  <a:schemeClr val="accent1"/>
                </a:solidFill>
                <a:latin typeface="Avenir Next Demi Bold" panose="020B0503020202020204" pitchFamily="34" charset="0"/>
              </a:rPr>
              <a:t>3</a:t>
            </a:r>
          </a:p>
        </p:txBody>
      </p:sp>
      <p:sp>
        <p:nvSpPr>
          <p:cNvPr id="10" name="Title 1">
            <a:extLst>
              <a:ext uri="{FF2B5EF4-FFF2-40B4-BE49-F238E27FC236}">
                <a16:creationId xmlns:a16="http://schemas.microsoft.com/office/drawing/2014/main" id="{D881DA53-CEB0-5A5D-9443-8B7EBEE76AA6}"/>
              </a:ext>
            </a:extLst>
          </p:cNvPr>
          <p:cNvSpPr txBox="1">
            <a:spLocks/>
          </p:cNvSpPr>
          <p:nvPr userDrawn="1"/>
        </p:nvSpPr>
        <p:spPr>
          <a:xfrm>
            <a:off x="2669896" y="505793"/>
            <a:ext cx="3823855" cy="849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a:solidFill>
                  <a:schemeClr val="accent5"/>
                </a:solidFill>
                <a:latin typeface="Avenir Next" panose="020B0503020202020204" pitchFamily="34" charset="0"/>
                <a:ea typeface="+mj-ea"/>
                <a:cs typeface="+mj-cs"/>
              </a:defRPr>
            </a:lvl1pPr>
          </a:lstStyle>
          <a:p>
            <a:r>
              <a:rPr lang="en-NL">
                <a:solidFill>
                  <a:schemeClr val="accent1"/>
                </a:solidFill>
              </a:rPr>
              <a:t>	HOEK</a:t>
            </a:r>
          </a:p>
        </p:txBody>
      </p:sp>
      <p:pic>
        <p:nvPicPr>
          <p:cNvPr id="13" name="Picture 12">
            <a:extLst>
              <a:ext uri="{FF2B5EF4-FFF2-40B4-BE49-F238E27FC236}">
                <a16:creationId xmlns:a16="http://schemas.microsoft.com/office/drawing/2014/main" id="{6800BE04-DBF2-4324-60EA-996D0259CF9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77025" y="1699644"/>
            <a:ext cx="2290857" cy="3049596"/>
          </a:xfrm>
          <a:prstGeom prst="rect">
            <a:avLst/>
          </a:prstGeom>
        </p:spPr>
      </p:pic>
      <p:pic>
        <p:nvPicPr>
          <p:cNvPr id="16" name="Picture 15">
            <a:extLst>
              <a:ext uri="{FF2B5EF4-FFF2-40B4-BE49-F238E27FC236}">
                <a16:creationId xmlns:a16="http://schemas.microsoft.com/office/drawing/2014/main" id="{9755801B-F4C3-CCBF-8C63-FA594E00C518}"/>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381431" y="1713257"/>
            <a:ext cx="2290857" cy="3049596"/>
          </a:xfrm>
          <a:prstGeom prst="rect">
            <a:avLst/>
          </a:prstGeom>
        </p:spPr>
      </p:pic>
      <p:pic>
        <p:nvPicPr>
          <p:cNvPr id="17" name="Picture 16">
            <a:extLst>
              <a:ext uri="{FF2B5EF4-FFF2-40B4-BE49-F238E27FC236}">
                <a16:creationId xmlns:a16="http://schemas.microsoft.com/office/drawing/2014/main" id="{1B699E51-52D0-368C-87E2-703CA13F3B46}"/>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8763374" y="1713257"/>
            <a:ext cx="2290857" cy="3049596"/>
          </a:xfrm>
          <a:prstGeom prst="rect">
            <a:avLst/>
          </a:prstGeom>
        </p:spPr>
      </p:pic>
      <p:pic>
        <p:nvPicPr>
          <p:cNvPr id="18" name="Picture 17">
            <a:extLst>
              <a:ext uri="{FF2B5EF4-FFF2-40B4-BE49-F238E27FC236}">
                <a16:creationId xmlns:a16="http://schemas.microsoft.com/office/drawing/2014/main" id="{829C2B0B-76DD-16C6-001F-4E5CD020F5E3}"/>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065321" y="1699644"/>
            <a:ext cx="2303171" cy="3049596"/>
          </a:xfrm>
          <a:prstGeom prst="rect">
            <a:avLst/>
          </a:prstGeom>
        </p:spPr>
      </p:pic>
      <p:sp>
        <p:nvSpPr>
          <p:cNvPr id="20" name="Text Placeholder 2">
            <a:extLst>
              <a:ext uri="{FF2B5EF4-FFF2-40B4-BE49-F238E27FC236}">
                <a16:creationId xmlns:a16="http://schemas.microsoft.com/office/drawing/2014/main" id="{9F4067E3-76D7-E018-2FE3-A0A5EEACC616}"/>
              </a:ext>
            </a:extLst>
          </p:cNvPr>
          <p:cNvSpPr>
            <a:spLocks noGrp="1"/>
          </p:cNvSpPr>
          <p:nvPr>
            <p:ph type="body" idx="1" hasCustomPrompt="1"/>
          </p:nvPr>
        </p:nvSpPr>
        <p:spPr>
          <a:xfrm>
            <a:off x="631454" y="4681299"/>
            <a:ext cx="233642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Prof. dr. Renske Keizer</a:t>
            </a:r>
          </a:p>
        </p:txBody>
      </p:sp>
      <p:sp>
        <p:nvSpPr>
          <p:cNvPr id="21" name="Text Placeholder 2">
            <a:extLst>
              <a:ext uri="{FF2B5EF4-FFF2-40B4-BE49-F238E27FC236}">
                <a16:creationId xmlns:a16="http://schemas.microsoft.com/office/drawing/2014/main" id="{7837DEEE-48F7-0131-1E7F-10DD68051F40}"/>
              </a:ext>
            </a:extLst>
          </p:cNvPr>
          <p:cNvSpPr>
            <a:spLocks noGrp="1"/>
          </p:cNvSpPr>
          <p:nvPr>
            <p:ph type="body" idx="13" hasCustomPrompt="1"/>
          </p:nvPr>
        </p:nvSpPr>
        <p:spPr>
          <a:xfrm>
            <a:off x="3321291" y="4690430"/>
            <a:ext cx="233642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dr. Maaike Hornstra</a:t>
            </a:r>
          </a:p>
        </p:txBody>
      </p:sp>
      <p:sp>
        <p:nvSpPr>
          <p:cNvPr id="22" name="Text Placeholder 2">
            <a:extLst>
              <a:ext uri="{FF2B5EF4-FFF2-40B4-BE49-F238E27FC236}">
                <a16:creationId xmlns:a16="http://schemas.microsoft.com/office/drawing/2014/main" id="{4F55948F-BBE0-167A-C55C-E4092F127A97}"/>
              </a:ext>
            </a:extLst>
          </p:cNvPr>
          <p:cNvSpPr>
            <a:spLocks noGrp="1"/>
          </p:cNvSpPr>
          <p:nvPr>
            <p:ph type="body" idx="14" hasCustomPrompt="1"/>
          </p:nvPr>
        </p:nvSpPr>
        <p:spPr>
          <a:xfrm>
            <a:off x="8740588" y="4701365"/>
            <a:ext cx="233642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Petra </a:t>
            </a:r>
            <a:r>
              <a:rPr lang="en-GB" err="1"/>
              <a:t>Olsthoorn</a:t>
            </a:r>
            <a:r>
              <a:rPr lang="en-GB"/>
              <a:t>, MSc</a:t>
            </a:r>
          </a:p>
        </p:txBody>
      </p:sp>
      <p:sp>
        <p:nvSpPr>
          <p:cNvPr id="23" name="Text Placeholder 2">
            <a:extLst>
              <a:ext uri="{FF2B5EF4-FFF2-40B4-BE49-F238E27FC236}">
                <a16:creationId xmlns:a16="http://schemas.microsoft.com/office/drawing/2014/main" id="{112DB6A2-A66D-7B38-C055-82D42BACDDA9}"/>
              </a:ext>
            </a:extLst>
          </p:cNvPr>
          <p:cNvSpPr>
            <a:spLocks noGrp="1"/>
          </p:cNvSpPr>
          <p:nvPr>
            <p:ph type="body" idx="15" hasCustomPrompt="1"/>
          </p:nvPr>
        </p:nvSpPr>
        <p:spPr>
          <a:xfrm>
            <a:off x="6011127" y="4667686"/>
            <a:ext cx="233642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Shelby Sissing, MSc</a:t>
            </a:r>
          </a:p>
        </p:txBody>
      </p:sp>
      <p:sp>
        <p:nvSpPr>
          <p:cNvPr id="24" name="Text Placeholder 3">
            <a:extLst>
              <a:ext uri="{FF2B5EF4-FFF2-40B4-BE49-F238E27FC236}">
                <a16:creationId xmlns:a16="http://schemas.microsoft.com/office/drawing/2014/main" id="{BF1C3398-57A5-E5C8-AF1A-FABC80999B21}"/>
              </a:ext>
            </a:extLst>
          </p:cNvPr>
          <p:cNvSpPr>
            <a:spLocks noGrp="1"/>
          </p:cNvSpPr>
          <p:nvPr>
            <p:ph type="body" sz="half" idx="2" hasCustomPrompt="1"/>
          </p:nvPr>
        </p:nvSpPr>
        <p:spPr>
          <a:xfrm>
            <a:off x="631455" y="5600379"/>
            <a:ext cx="2336428"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Hoofdonderzoeker</a:t>
            </a:r>
            <a:endParaRPr lang="en-GB" dirty="0"/>
          </a:p>
        </p:txBody>
      </p:sp>
      <p:sp>
        <p:nvSpPr>
          <p:cNvPr id="25" name="Text Placeholder 3">
            <a:extLst>
              <a:ext uri="{FF2B5EF4-FFF2-40B4-BE49-F238E27FC236}">
                <a16:creationId xmlns:a16="http://schemas.microsoft.com/office/drawing/2014/main" id="{5E4BAF0D-DF4B-15EB-5085-08576BD67F65}"/>
              </a:ext>
            </a:extLst>
          </p:cNvPr>
          <p:cNvSpPr>
            <a:spLocks noGrp="1"/>
          </p:cNvSpPr>
          <p:nvPr>
            <p:ph type="body" sz="half" idx="16" hasCustomPrompt="1"/>
          </p:nvPr>
        </p:nvSpPr>
        <p:spPr>
          <a:xfrm>
            <a:off x="3321291" y="5622371"/>
            <a:ext cx="2336428"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Onderzoeker</a:t>
            </a:r>
            <a:endParaRPr lang="en-GB"/>
          </a:p>
        </p:txBody>
      </p:sp>
      <p:sp>
        <p:nvSpPr>
          <p:cNvPr id="26" name="Text Placeholder 3">
            <a:extLst>
              <a:ext uri="{FF2B5EF4-FFF2-40B4-BE49-F238E27FC236}">
                <a16:creationId xmlns:a16="http://schemas.microsoft.com/office/drawing/2014/main" id="{D51B8D50-261D-850C-849E-27DF6FBC3E22}"/>
              </a:ext>
            </a:extLst>
          </p:cNvPr>
          <p:cNvSpPr>
            <a:spLocks noGrp="1"/>
          </p:cNvSpPr>
          <p:nvPr>
            <p:ph type="body" sz="half" idx="17" hasCustomPrompt="1"/>
          </p:nvPr>
        </p:nvSpPr>
        <p:spPr>
          <a:xfrm>
            <a:off x="6011127" y="5616577"/>
            <a:ext cx="2336428"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Promovendus</a:t>
            </a:r>
            <a:endParaRPr lang="en-GB"/>
          </a:p>
        </p:txBody>
      </p:sp>
      <p:sp>
        <p:nvSpPr>
          <p:cNvPr id="27" name="Text Placeholder 3">
            <a:extLst>
              <a:ext uri="{FF2B5EF4-FFF2-40B4-BE49-F238E27FC236}">
                <a16:creationId xmlns:a16="http://schemas.microsoft.com/office/drawing/2014/main" id="{F9DD95BF-01D5-DEE2-83D3-0654E1BAB7EE}"/>
              </a:ext>
            </a:extLst>
          </p:cNvPr>
          <p:cNvSpPr>
            <a:spLocks noGrp="1"/>
          </p:cNvSpPr>
          <p:nvPr>
            <p:ph type="body" sz="half" idx="18" hasCustomPrompt="1"/>
          </p:nvPr>
        </p:nvSpPr>
        <p:spPr>
          <a:xfrm>
            <a:off x="8740588" y="5659583"/>
            <a:ext cx="2336428"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Project- </a:t>
            </a:r>
            <a:r>
              <a:rPr lang="en-GB" err="1"/>
              <a:t>en</a:t>
            </a:r>
            <a:r>
              <a:rPr lang="en-GB"/>
              <a:t> </a:t>
            </a:r>
            <a:r>
              <a:rPr lang="en-GB" err="1"/>
              <a:t>datamanager</a:t>
            </a:r>
            <a:endParaRPr lang="en-GB"/>
          </a:p>
        </p:txBody>
      </p:sp>
      <p:sp>
        <p:nvSpPr>
          <p:cNvPr id="29" name="Title 1">
            <a:extLst>
              <a:ext uri="{FF2B5EF4-FFF2-40B4-BE49-F238E27FC236}">
                <a16:creationId xmlns:a16="http://schemas.microsoft.com/office/drawing/2014/main" id="{A171B7E6-EC5A-3FE8-1876-B5635F11D1EF}"/>
              </a:ext>
            </a:extLst>
          </p:cNvPr>
          <p:cNvSpPr txBox="1">
            <a:spLocks/>
          </p:cNvSpPr>
          <p:nvPr userDrawn="1"/>
        </p:nvSpPr>
        <p:spPr>
          <a:xfrm>
            <a:off x="-112260" y="510634"/>
            <a:ext cx="3823855" cy="849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a:solidFill>
                  <a:schemeClr val="accent5"/>
                </a:solidFill>
                <a:latin typeface="Avenir Next" panose="020B0503020202020204" pitchFamily="34" charset="0"/>
                <a:ea typeface="+mj-ea"/>
                <a:cs typeface="+mj-cs"/>
              </a:defRPr>
            </a:lvl1pPr>
          </a:lstStyle>
          <a:p>
            <a:r>
              <a:rPr lang="en-NL">
                <a:solidFill>
                  <a:schemeClr val="accent1"/>
                </a:solidFill>
              </a:rPr>
              <a:t>	Team</a:t>
            </a:r>
          </a:p>
        </p:txBody>
      </p:sp>
    </p:spTree>
    <p:extLst>
      <p:ext uri="{BB962C8B-B14F-4D97-AF65-F5344CB8AC3E}">
        <p14:creationId xmlns:p14="http://schemas.microsoft.com/office/powerpoint/2010/main" val="2009377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0672F54D-0198-9E1F-A120-5C3C448019A3}"/>
              </a:ext>
            </a:extLst>
          </p:cNvPr>
          <p:cNvSpPr/>
          <p:nvPr userDrawn="1"/>
        </p:nvSpPr>
        <p:spPr>
          <a:xfrm flipV="1">
            <a:off x="0" y="0"/>
            <a:ext cx="12321915" cy="6858000"/>
          </a:xfrm>
          <a:custGeom>
            <a:avLst/>
            <a:gdLst>
              <a:gd name="connsiteX0" fmla="*/ 0 w 5160936"/>
              <a:gd name="connsiteY0" fmla="*/ 0 h 6858000"/>
              <a:gd name="connsiteX1" fmla="*/ 5160936 w 5160936"/>
              <a:gd name="connsiteY1" fmla="*/ 0 h 6858000"/>
              <a:gd name="connsiteX2" fmla="*/ 5160936 w 5160936"/>
              <a:gd name="connsiteY2" fmla="*/ 6858000 h 6858000"/>
              <a:gd name="connsiteX3" fmla="*/ 0 w 5160936"/>
              <a:gd name="connsiteY3" fmla="*/ 6858000 h 6858000"/>
              <a:gd name="connsiteX4" fmla="*/ 0 w 5160936"/>
              <a:gd name="connsiteY4" fmla="*/ 0 h 6858000"/>
              <a:gd name="connsiteX0" fmla="*/ 0 w 5160936"/>
              <a:gd name="connsiteY0" fmla="*/ 15499 h 6873499"/>
              <a:gd name="connsiteX1" fmla="*/ 3022170 w 5160936"/>
              <a:gd name="connsiteY1" fmla="*/ 0 h 6873499"/>
              <a:gd name="connsiteX2" fmla="*/ 5160936 w 5160936"/>
              <a:gd name="connsiteY2" fmla="*/ 6873499 h 6873499"/>
              <a:gd name="connsiteX3" fmla="*/ 0 w 5160936"/>
              <a:gd name="connsiteY3" fmla="*/ 6873499 h 6873499"/>
              <a:gd name="connsiteX4" fmla="*/ 0 w 5160936"/>
              <a:gd name="connsiteY4" fmla="*/ 15499 h 6873499"/>
              <a:gd name="connsiteX0" fmla="*/ 0 w 5160936"/>
              <a:gd name="connsiteY0" fmla="*/ 0 h 6858000"/>
              <a:gd name="connsiteX1" fmla="*/ 3139865 w 5160936"/>
              <a:gd name="connsiteY1" fmla="*/ 11662 h 6858000"/>
              <a:gd name="connsiteX2" fmla="*/ 5160936 w 5160936"/>
              <a:gd name="connsiteY2" fmla="*/ 6858000 h 6858000"/>
              <a:gd name="connsiteX3" fmla="*/ 0 w 5160936"/>
              <a:gd name="connsiteY3" fmla="*/ 6858000 h 6858000"/>
              <a:gd name="connsiteX4" fmla="*/ 0 w 5160936"/>
              <a:gd name="connsiteY4" fmla="*/ 0 h 6858000"/>
              <a:gd name="connsiteX0" fmla="*/ 0 w 5160936"/>
              <a:gd name="connsiteY0" fmla="*/ 0 h 6858000"/>
              <a:gd name="connsiteX1" fmla="*/ 3139865 w 5160936"/>
              <a:gd name="connsiteY1" fmla="*/ 11662 h 6858000"/>
              <a:gd name="connsiteX2" fmla="*/ 5160936 w 5160936"/>
              <a:gd name="connsiteY2" fmla="*/ 6858000 h 6858000"/>
              <a:gd name="connsiteX3" fmla="*/ 0 w 5160936"/>
              <a:gd name="connsiteY3" fmla="*/ 6858000 h 6858000"/>
              <a:gd name="connsiteX4" fmla="*/ 0 w 5160936"/>
              <a:gd name="connsiteY4" fmla="*/ 0 h 6858000"/>
              <a:gd name="connsiteX0" fmla="*/ 0 w 6388420"/>
              <a:gd name="connsiteY0" fmla="*/ 0 h 6858000"/>
              <a:gd name="connsiteX1" fmla="*/ 3139865 w 6388420"/>
              <a:gd name="connsiteY1" fmla="*/ 11662 h 6858000"/>
              <a:gd name="connsiteX2" fmla="*/ 5160936 w 6388420"/>
              <a:gd name="connsiteY2" fmla="*/ 6858000 h 6858000"/>
              <a:gd name="connsiteX3" fmla="*/ 0 w 6388420"/>
              <a:gd name="connsiteY3" fmla="*/ 6858000 h 6858000"/>
              <a:gd name="connsiteX4" fmla="*/ 0 w 6388420"/>
              <a:gd name="connsiteY4" fmla="*/ 0 h 6858000"/>
              <a:gd name="connsiteX0" fmla="*/ 0 w 6390702"/>
              <a:gd name="connsiteY0" fmla="*/ 213 h 6858213"/>
              <a:gd name="connsiteX1" fmla="*/ 3163615 w 6390702"/>
              <a:gd name="connsiteY1" fmla="*/ 0 h 6858213"/>
              <a:gd name="connsiteX2" fmla="*/ 5160936 w 6390702"/>
              <a:gd name="connsiteY2" fmla="*/ 6858213 h 6858213"/>
              <a:gd name="connsiteX3" fmla="*/ 0 w 6390702"/>
              <a:gd name="connsiteY3" fmla="*/ 6858213 h 6858213"/>
              <a:gd name="connsiteX4" fmla="*/ 0 w 6390702"/>
              <a:gd name="connsiteY4" fmla="*/ 213 h 6858213"/>
              <a:gd name="connsiteX0" fmla="*/ 0 w 6304300"/>
              <a:gd name="connsiteY0" fmla="*/ 213 h 6858213"/>
              <a:gd name="connsiteX1" fmla="*/ 3163615 w 6304300"/>
              <a:gd name="connsiteY1" fmla="*/ 0 h 6858213"/>
              <a:gd name="connsiteX2" fmla="*/ 5160936 w 6304300"/>
              <a:gd name="connsiteY2" fmla="*/ 6858213 h 6858213"/>
              <a:gd name="connsiteX3" fmla="*/ 0 w 6304300"/>
              <a:gd name="connsiteY3" fmla="*/ 6858213 h 6858213"/>
              <a:gd name="connsiteX4" fmla="*/ 0 w 6304300"/>
              <a:gd name="connsiteY4" fmla="*/ 213 h 6858213"/>
              <a:gd name="connsiteX0" fmla="*/ 0 w 6377975"/>
              <a:gd name="connsiteY0" fmla="*/ 213 h 6858213"/>
              <a:gd name="connsiteX1" fmla="*/ 3163615 w 6377975"/>
              <a:gd name="connsiteY1" fmla="*/ 0 h 6858213"/>
              <a:gd name="connsiteX2" fmla="*/ 5160936 w 6377975"/>
              <a:gd name="connsiteY2" fmla="*/ 6858213 h 6858213"/>
              <a:gd name="connsiteX3" fmla="*/ 0 w 6377975"/>
              <a:gd name="connsiteY3" fmla="*/ 6858213 h 6858213"/>
              <a:gd name="connsiteX4" fmla="*/ 0 w 6377975"/>
              <a:gd name="connsiteY4" fmla="*/ 213 h 6858213"/>
              <a:gd name="connsiteX0" fmla="*/ 0 w 5207970"/>
              <a:gd name="connsiteY0" fmla="*/ 213 h 6858213"/>
              <a:gd name="connsiteX1" fmla="*/ 3163615 w 5207970"/>
              <a:gd name="connsiteY1" fmla="*/ 0 h 6858213"/>
              <a:gd name="connsiteX2" fmla="*/ 5160936 w 5207970"/>
              <a:gd name="connsiteY2" fmla="*/ 6858213 h 6858213"/>
              <a:gd name="connsiteX3" fmla="*/ 0 w 5207970"/>
              <a:gd name="connsiteY3" fmla="*/ 6858213 h 6858213"/>
              <a:gd name="connsiteX4" fmla="*/ 0 w 5207970"/>
              <a:gd name="connsiteY4" fmla="*/ 213 h 6858213"/>
              <a:gd name="connsiteX0" fmla="*/ 0 w 7064072"/>
              <a:gd name="connsiteY0" fmla="*/ 213 h 6858213"/>
              <a:gd name="connsiteX1" fmla="*/ 3163615 w 7064072"/>
              <a:gd name="connsiteY1" fmla="*/ 0 h 6858213"/>
              <a:gd name="connsiteX2" fmla="*/ 7026312 w 7064072"/>
              <a:gd name="connsiteY2" fmla="*/ 6858213 h 6858213"/>
              <a:gd name="connsiteX3" fmla="*/ 0 w 7064072"/>
              <a:gd name="connsiteY3" fmla="*/ 6858213 h 6858213"/>
              <a:gd name="connsiteX4" fmla="*/ 0 w 7064072"/>
              <a:gd name="connsiteY4" fmla="*/ 213 h 6858213"/>
              <a:gd name="connsiteX0" fmla="*/ 0 w 7053571"/>
              <a:gd name="connsiteY0" fmla="*/ 213 h 6858213"/>
              <a:gd name="connsiteX1" fmla="*/ 3163615 w 7053571"/>
              <a:gd name="connsiteY1" fmla="*/ 0 h 6858213"/>
              <a:gd name="connsiteX2" fmla="*/ 7026312 w 7053571"/>
              <a:gd name="connsiteY2" fmla="*/ 6858213 h 6858213"/>
              <a:gd name="connsiteX3" fmla="*/ 0 w 7053571"/>
              <a:gd name="connsiteY3" fmla="*/ 6858213 h 6858213"/>
              <a:gd name="connsiteX4" fmla="*/ 0 w 7053571"/>
              <a:gd name="connsiteY4" fmla="*/ 213 h 6858213"/>
              <a:gd name="connsiteX0" fmla="*/ 0 w 7108478"/>
              <a:gd name="connsiteY0" fmla="*/ 213 h 6858213"/>
              <a:gd name="connsiteX1" fmla="*/ 3163615 w 7108478"/>
              <a:gd name="connsiteY1" fmla="*/ 0 h 6858213"/>
              <a:gd name="connsiteX2" fmla="*/ 7026312 w 7108478"/>
              <a:gd name="connsiteY2" fmla="*/ 6858213 h 6858213"/>
              <a:gd name="connsiteX3" fmla="*/ 0 w 7108478"/>
              <a:gd name="connsiteY3" fmla="*/ 6858213 h 6858213"/>
              <a:gd name="connsiteX4" fmla="*/ 0 w 7108478"/>
              <a:gd name="connsiteY4" fmla="*/ 213 h 6858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8478" h="6858213">
                <a:moveTo>
                  <a:pt x="0" y="213"/>
                </a:moveTo>
                <a:lnTo>
                  <a:pt x="3163615" y="0"/>
                </a:lnTo>
                <a:cubicBezTo>
                  <a:pt x="-5098592" y="584538"/>
                  <a:pt x="8267856" y="4841249"/>
                  <a:pt x="7026312" y="6858213"/>
                </a:cubicBezTo>
                <a:lnTo>
                  <a:pt x="0" y="6858213"/>
                </a:lnTo>
                <a:lnTo>
                  <a:pt x="0" y="213"/>
                </a:lnTo>
                <a:close/>
              </a:path>
            </a:pathLst>
          </a:custGeom>
          <a:gradFill flip="none" rotWithShape="1">
            <a:gsLst>
              <a:gs pos="90000">
                <a:schemeClr val="bg2">
                  <a:alpha val="29000"/>
                </a:schemeClr>
              </a:gs>
              <a:gs pos="56000">
                <a:schemeClr val="bg2">
                  <a:alpha val="84757"/>
                </a:schemeClr>
              </a:gs>
              <a:gs pos="19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Date Placeholder 6">
            <a:extLst>
              <a:ext uri="{FF2B5EF4-FFF2-40B4-BE49-F238E27FC236}">
                <a16:creationId xmlns:a16="http://schemas.microsoft.com/office/drawing/2014/main" id="{26422BC4-6649-5BD1-9D7E-0F61FDC0FE1C}"/>
              </a:ext>
            </a:extLst>
          </p:cNvPr>
          <p:cNvSpPr>
            <a:spLocks noGrp="1"/>
          </p:cNvSpPr>
          <p:nvPr>
            <p:ph type="dt" sz="half" idx="10"/>
          </p:nvPr>
        </p:nvSpPr>
        <p:spPr/>
        <p:txBody>
          <a:bodyPr/>
          <a:lstStyle/>
          <a:p>
            <a:fld id="{3552FEDB-4167-0842-9F59-D3534D2A659B}" type="datetimeFigureOut">
              <a:rPr lang="en-NL" smtClean="0"/>
              <a:t>10/10/2025</a:t>
            </a:fld>
            <a:endParaRPr lang="en-NL"/>
          </a:p>
        </p:txBody>
      </p:sp>
      <p:sp>
        <p:nvSpPr>
          <p:cNvPr id="8" name="Footer Placeholder 7">
            <a:extLst>
              <a:ext uri="{FF2B5EF4-FFF2-40B4-BE49-F238E27FC236}">
                <a16:creationId xmlns:a16="http://schemas.microsoft.com/office/drawing/2014/main" id="{EE37501C-BA3B-02B1-6408-766D6AD7A508}"/>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6656E5A0-83EC-3BBC-C023-1FFA6D12A02A}"/>
              </a:ext>
            </a:extLst>
          </p:cNvPr>
          <p:cNvSpPr>
            <a:spLocks noGrp="1"/>
          </p:cNvSpPr>
          <p:nvPr>
            <p:ph type="sldNum" sz="quarter" idx="12"/>
          </p:nvPr>
        </p:nvSpPr>
        <p:spPr/>
        <p:txBody>
          <a:bodyPr/>
          <a:lstStyle/>
          <a:p>
            <a:fld id="{D676D18D-AE37-9C43-ACD0-EEB9C8A0A353}" type="slidenum">
              <a:rPr lang="en-NL" smtClean="0"/>
              <a:t>‹#›</a:t>
            </a:fld>
            <a:endParaRPr lang="en-NL"/>
          </a:p>
        </p:txBody>
      </p:sp>
      <p:sp>
        <p:nvSpPr>
          <p:cNvPr id="14" name="TextBox 13">
            <a:extLst>
              <a:ext uri="{FF2B5EF4-FFF2-40B4-BE49-F238E27FC236}">
                <a16:creationId xmlns:a16="http://schemas.microsoft.com/office/drawing/2014/main" id="{2BBA99CC-12D0-3D9C-3E56-572C42444E5D}"/>
              </a:ext>
            </a:extLst>
          </p:cNvPr>
          <p:cNvSpPr txBox="1"/>
          <p:nvPr userDrawn="1"/>
        </p:nvSpPr>
        <p:spPr>
          <a:xfrm rot="960000">
            <a:off x="2941454" y="305962"/>
            <a:ext cx="1279892" cy="1246495"/>
          </a:xfrm>
          <a:prstGeom prst="rect">
            <a:avLst/>
          </a:prstGeom>
          <a:noFill/>
        </p:spPr>
        <p:txBody>
          <a:bodyPr wrap="square" rtlCol="0">
            <a:spAutoFit/>
          </a:bodyPr>
          <a:lstStyle/>
          <a:p>
            <a:r>
              <a:rPr lang="en-NL" sz="7500" b="1" i="1">
                <a:solidFill>
                  <a:schemeClr val="accent1"/>
                </a:solidFill>
                <a:latin typeface="Avenir Next Demi Bold" panose="020B0503020202020204" pitchFamily="34" charset="0"/>
              </a:rPr>
              <a:t>3</a:t>
            </a:r>
          </a:p>
        </p:txBody>
      </p:sp>
      <p:sp>
        <p:nvSpPr>
          <p:cNvPr id="21" name="Title 1">
            <a:extLst>
              <a:ext uri="{FF2B5EF4-FFF2-40B4-BE49-F238E27FC236}">
                <a16:creationId xmlns:a16="http://schemas.microsoft.com/office/drawing/2014/main" id="{3BBE3AC2-19F5-DD2B-864E-AF5FC757D5D4}"/>
              </a:ext>
            </a:extLst>
          </p:cNvPr>
          <p:cNvSpPr>
            <a:spLocks noGrp="1"/>
          </p:cNvSpPr>
          <p:nvPr>
            <p:ph type="title"/>
          </p:nvPr>
        </p:nvSpPr>
        <p:spPr>
          <a:xfrm>
            <a:off x="6299789" y="510634"/>
            <a:ext cx="3682411" cy="849836"/>
          </a:xfrm>
        </p:spPr>
        <p:txBody>
          <a:bodyPr>
            <a:noAutofit/>
          </a:bodyPr>
          <a:lstStyle>
            <a:lvl1pPr>
              <a:defRPr sz="2000">
                <a:solidFill>
                  <a:schemeClr val="accent1"/>
                </a:solidFill>
                <a:latin typeface="Avenir Next" panose="020B0503020202020204" pitchFamily="34" charset="0"/>
              </a:defRPr>
            </a:lvl1pPr>
          </a:lstStyle>
          <a:p>
            <a:endParaRPr lang="en-NL"/>
          </a:p>
        </p:txBody>
      </p:sp>
      <p:sp>
        <p:nvSpPr>
          <p:cNvPr id="2" name="Title 1">
            <a:extLst>
              <a:ext uri="{FF2B5EF4-FFF2-40B4-BE49-F238E27FC236}">
                <a16:creationId xmlns:a16="http://schemas.microsoft.com/office/drawing/2014/main" id="{C1B7532D-CE3E-2EA3-54C5-42F6313C6E14}"/>
              </a:ext>
            </a:extLst>
          </p:cNvPr>
          <p:cNvSpPr txBox="1">
            <a:spLocks/>
          </p:cNvSpPr>
          <p:nvPr userDrawn="1"/>
        </p:nvSpPr>
        <p:spPr>
          <a:xfrm>
            <a:off x="2669896" y="505793"/>
            <a:ext cx="3823855" cy="849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a:solidFill>
                  <a:schemeClr val="accent5"/>
                </a:solidFill>
                <a:latin typeface="Avenir Next" panose="020B0503020202020204" pitchFamily="34" charset="0"/>
                <a:ea typeface="+mj-ea"/>
                <a:cs typeface="+mj-cs"/>
              </a:defRPr>
            </a:lvl1pPr>
          </a:lstStyle>
          <a:p>
            <a:r>
              <a:rPr lang="en-NL">
                <a:solidFill>
                  <a:schemeClr val="accent1"/>
                </a:solidFill>
              </a:rPr>
              <a:t>	HOEK</a:t>
            </a:r>
          </a:p>
        </p:txBody>
      </p:sp>
      <p:pic>
        <p:nvPicPr>
          <p:cNvPr id="18" name="Picture 17">
            <a:extLst>
              <a:ext uri="{FF2B5EF4-FFF2-40B4-BE49-F238E27FC236}">
                <a16:creationId xmlns:a16="http://schemas.microsoft.com/office/drawing/2014/main" id="{1C3DDAE2-C561-DFB9-909D-9E04F71ABD0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77025" y="1699644"/>
            <a:ext cx="2290857" cy="3049596"/>
          </a:xfrm>
          <a:prstGeom prst="rect">
            <a:avLst/>
          </a:prstGeom>
        </p:spPr>
      </p:pic>
      <p:pic>
        <p:nvPicPr>
          <p:cNvPr id="19" name="Picture 18">
            <a:extLst>
              <a:ext uri="{FF2B5EF4-FFF2-40B4-BE49-F238E27FC236}">
                <a16:creationId xmlns:a16="http://schemas.microsoft.com/office/drawing/2014/main" id="{4916BD0E-3B0F-2971-2D74-1E11442BA018}"/>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381431" y="1713257"/>
            <a:ext cx="2290857" cy="3049596"/>
          </a:xfrm>
          <a:prstGeom prst="rect">
            <a:avLst/>
          </a:prstGeom>
        </p:spPr>
      </p:pic>
      <p:pic>
        <p:nvPicPr>
          <p:cNvPr id="23" name="Picture 22">
            <a:extLst>
              <a:ext uri="{FF2B5EF4-FFF2-40B4-BE49-F238E27FC236}">
                <a16:creationId xmlns:a16="http://schemas.microsoft.com/office/drawing/2014/main" id="{CBB3CA59-F9F6-453A-8E85-C7F5D37CE825}"/>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8763374" y="1713257"/>
            <a:ext cx="2290857" cy="3049596"/>
          </a:xfrm>
          <a:prstGeom prst="rect">
            <a:avLst/>
          </a:prstGeom>
        </p:spPr>
      </p:pic>
      <p:pic>
        <p:nvPicPr>
          <p:cNvPr id="24" name="Picture 23">
            <a:extLst>
              <a:ext uri="{FF2B5EF4-FFF2-40B4-BE49-F238E27FC236}">
                <a16:creationId xmlns:a16="http://schemas.microsoft.com/office/drawing/2014/main" id="{6AC1D703-E40D-A3FB-7582-735ED0DDCF4D}"/>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065321" y="1699644"/>
            <a:ext cx="2303171" cy="3049596"/>
          </a:xfrm>
          <a:prstGeom prst="rect">
            <a:avLst/>
          </a:prstGeom>
        </p:spPr>
      </p:pic>
      <p:sp>
        <p:nvSpPr>
          <p:cNvPr id="25" name="Text Placeholder 2">
            <a:extLst>
              <a:ext uri="{FF2B5EF4-FFF2-40B4-BE49-F238E27FC236}">
                <a16:creationId xmlns:a16="http://schemas.microsoft.com/office/drawing/2014/main" id="{2B693D51-2D5F-C5B7-C1C9-5A961DCF0E48}"/>
              </a:ext>
            </a:extLst>
          </p:cNvPr>
          <p:cNvSpPr>
            <a:spLocks noGrp="1"/>
          </p:cNvSpPr>
          <p:nvPr>
            <p:ph type="body" idx="1" hasCustomPrompt="1"/>
          </p:nvPr>
        </p:nvSpPr>
        <p:spPr>
          <a:xfrm>
            <a:off x="631454" y="4681299"/>
            <a:ext cx="233642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Prof. dr. Renske Keizer</a:t>
            </a:r>
          </a:p>
        </p:txBody>
      </p:sp>
      <p:sp>
        <p:nvSpPr>
          <p:cNvPr id="26" name="Text Placeholder 2">
            <a:extLst>
              <a:ext uri="{FF2B5EF4-FFF2-40B4-BE49-F238E27FC236}">
                <a16:creationId xmlns:a16="http://schemas.microsoft.com/office/drawing/2014/main" id="{754E3FFA-EAFA-369D-B1DD-93D926C388F6}"/>
              </a:ext>
            </a:extLst>
          </p:cNvPr>
          <p:cNvSpPr>
            <a:spLocks noGrp="1"/>
          </p:cNvSpPr>
          <p:nvPr>
            <p:ph type="body" idx="13" hasCustomPrompt="1"/>
          </p:nvPr>
        </p:nvSpPr>
        <p:spPr>
          <a:xfrm>
            <a:off x="3321291" y="4690430"/>
            <a:ext cx="233642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dr. Maaike Hornstra</a:t>
            </a:r>
          </a:p>
        </p:txBody>
      </p:sp>
      <p:sp>
        <p:nvSpPr>
          <p:cNvPr id="27" name="Text Placeholder 2">
            <a:extLst>
              <a:ext uri="{FF2B5EF4-FFF2-40B4-BE49-F238E27FC236}">
                <a16:creationId xmlns:a16="http://schemas.microsoft.com/office/drawing/2014/main" id="{83E88C7A-0601-CB91-D3BF-60673DE9FCED}"/>
              </a:ext>
            </a:extLst>
          </p:cNvPr>
          <p:cNvSpPr>
            <a:spLocks noGrp="1"/>
          </p:cNvSpPr>
          <p:nvPr>
            <p:ph type="body" idx="14" hasCustomPrompt="1"/>
          </p:nvPr>
        </p:nvSpPr>
        <p:spPr>
          <a:xfrm>
            <a:off x="8740588" y="4701365"/>
            <a:ext cx="233642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Petra </a:t>
            </a:r>
            <a:r>
              <a:rPr lang="en-GB" err="1"/>
              <a:t>Olsthoorn</a:t>
            </a:r>
            <a:r>
              <a:rPr lang="en-GB"/>
              <a:t>, MSc</a:t>
            </a:r>
          </a:p>
        </p:txBody>
      </p:sp>
      <p:sp>
        <p:nvSpPr>
          <p:cNvPr id="28" name="Text Placeholder 2">
            <a:extLst>
              <a:ext uri="{FF2B5EF4-FFF2-40B4-BE49-F238E27FC236}">
                <a16:creationId xmlns:a16="http://schemas.microsoft.com/office/drawing/2014/main" id="{8CD9DA2E-6CE0-C513-C1F2-2C8E65BBEC6C}"/>
              </a:ext>
            </a:extLst>
          </p:cNvPr>
          <p:cNvSpPr>
            <a:spLocks noGrp="1"/>
          </p:cNvSpPr>
          <p:nvPr>
            <p:ph type="body" idx="15" hasCustomPrompt="1"/>
          </p:nvPr>
        </p:nvSpPr>
        <p:spPr>
          <a:xfrm>
            <a:off x="6011127" y="4667686"/>
            <a:ext cx="233642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Shelby Sissing, MSc</a:t>
            </a:r>
          </a:p>
        </p:txBody>
      </p:sp>
      <p:sp>
        <p:nvSpPr>
          <p:cNvPr id="29" name="Text Placeholder 3">
            <a:extLst>
              <a:ext uri="{FF2B5EF4-FFF2-40B4-BE49-F238E27FC236}">
                <a16:creationId xmlns:a16="http://schemas.microsoft.com/office/drawing/2014/main" id="{73E60904-3DDF-A1B7-1382-33069C2FBAC6}"/>
              </a:ext>
            </a:extLst>
          </p:cNvPr>
          <p:cNvSpPr>
            <a:spLocks noGrp="1"/>
          </p:cNvSpPr>
          <p:nvPr>
            <p:ph type="body" sz="half" idx="2" hasCustomPrompt="1"/>
          </p:nvPr>
        </p:nvSpPr>
        <p:spPr>
          <a:xfrm>
            <a:off x="631455" y="5600379"/>
            <a:ext cx="2336428"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Hoofdonderzoeker</a:t>
            </a:r>
            <a:endParaRPr lang="en-GB"/>
          </a:p>
        </p:txBody>
      </p:sp>
      <p:sp>
        <p:nvSpPr>
          <p:cNvPr id="30" name="Text Placeholder 3">
            <a:extLst>
              <a:ext uri="{FF2B5EF4-FFF2-40B4-BE49-F238E27FC236}">
                <a16:creationId xmlns:a16="http://schemas.microsoft.com/office/drawing/2014/main" id="{FC34ADC7-A237-B66A-0BFD-1A6B31CE6A10}"/>
              </a:ext>
            </a:extLst>
          </p:cNvPr>
          <p:cNvSpPr>
            <a:spLocks noGrp="1"/>
          </p:cNvSpPr>
          <p:nvPr>
            <p:ph type="body" sz="half" idx="16" hasCustomPrompt="1"/>
          </p:nvPr>
        </p:nvSpPr>
        <p:spPr>
          <a:xfrm>
            <a:off x="3321291" y="5622371"/>
            <a:ext cx="2336428"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Onderzoeker</a:t>
            </a:r>
            <a:endParaRPr lang="en-GB"/>
          </a:p>
        </p:txBody>
      </p:sp>
      <p:sp>
        <p:nvSpPr>
          <p:cNvPr id="31" name="Text Placeholder 3">
            <a:extLst>
              <a:ext uri="{FF2B5EF4-FFF2-40B4-BE49-F238E27FC236}">
                <a16:creationId xmlns:a16="http://schemas.microsoft.com/office/drawing/2014/main" id="{EA4BC1DD-40D3-76C9-1294-6632762AA293}"/>
              </a:ext>
            </a:extLst>
          </p:cNvPr>
          <p:cNvSpPr>
            <a:spLocks noGrp="1"/>
          </p:cNvSpPr>
          <p:nvPr>
            <p:ph type="body" sz="half" idx="17" hasCustomPrompt="1"/>
          </p:nvPr>
        </p:nvSpPr>
        <p:spPr>
          <a:xfrm>
            <a:off x="6011127" y="5616577"/>
            <a:ext cx="2336428"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Promovendus</a:t>
            </a:r>
            <a:endParaRPr lang="en-GB"/>
          </a:p>
        </p:txBody>
      </p:sp>
      <p:sp>
        <p:nvSpPr>
          <p:cNvPr id="32" name="Text Placeholder 3">
            <a:extLst>
              <a:ext uri="{FF2B5EF4-FFF2-40B4-BE49-F238E27FC236}">
                <a16:creationId xmlns:a16="http://schemas.microsoft.com/office/drawing/2014/main" id="{CBE446B7-9F5B-D0A4-ABDD-1E2632A14144}"/>
              </a:ext>
            </a:extLst>
          </p:cNvPr>
          <p:cNvSpPr>
            <a:spLocks noGrp="1"/>
          </p:cNvSpPr>
          <p:nvPr>
            <p:ph type="body" sz="half" idx="18" hasCustomPrompt="1"/>
          </p:nvPr>
        </p:nvSpPr>
        <p:spPr>
          <a:xfrm>
            <a:off x="8740588" y="5659583"/>
            <a:ext cx="2336428"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Project- </a:t>
            </a:r>
            <a:r>
              <a:rPr lang="en-GB" err="1"/>
              <a:t>en</a:t>
            </a:r>
            <a:r>
              <a:rPr lang="en-GB"/>
              <a:t> </a:t>
            </a:r>
            <a:r>
              <a:rPr lang="en-GB" err="1"/>
              <a:t>datamanager</a:t>
            </a:r>
            <a:endParaRPr lang="en-GB"/>
          </a:p>
        </p:txBody>
      </p:sp>
      <p:sp>
        <p:nvSpPr>
          <p:cNvPr id="3" name="Title 1">
            <a:extLst>
              <a:ext uri="{FF2B5EF4-FFF2-40B4-BE49-F238E27FC236}">
                <a16:creationId xmlns:a16="http://schemas.microsoft.com/office/drawing/2014/main" id="{C71BDFE3-09B0-A6D3-B969-701B0BD0B685}"/>
              </a:ext>
            </a:extLst>
          </p:cNvPr>
          <p:cNvSpPr txBox="1">
            <a:spLocks/>
          </p:cNvSpPr>
          <p:nvPr userDrawn="1"/>
        </p:nvSpPr>
        <p:spPr>
          <a:xfrm>
            <a:off x="-112260" y="510634"/>
            <a:ext cx="3823855" cy="849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a:solidFill>
                  <a:schemeClr val="accent5"/>
                </a:solidFill>
                <a:latin typeface="Avenir Next" panose="020B0503020202020204" pitchFamily="34" charset="0"/>
                <a:ea typeface="+mj-ea"/>
                <a:cs typeface="+mj-cs"/>
              </a:defRPr>
            </a:lvl1pPr>
          </a:lstStyle>
          <a:p>
            <a:r>
              <a:rPr lang="en-NL">
                <a:solidFill>
                  <a:schemeClr val="accent1"/>
                </a:solidFill>
              </a:rPr>
              <a:t>	Team</a:t>
            </a:r>
          </a:p>
        </p:txBody>
      </p:sp>
    </p:spTree>
    <p:extLst>
      <p:ext uri="{BB962C8B-B14F-4D97-AF65-F5344CB8AC3E}">
        <p14:creationId xmlns:p14="http://schemas.microsoft.com/office/powerpoint/2010/main" val="1607639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25" name="Rectangle 7">
            <a:extLst>
              <a:ext uri="{FF2B5EF4-FFF2-40B4-BE49-F238E27FC236}">
                <a16:creationId xmlns:a16="http://schemas.microsoft.com/office/drawing/2014/main" id="{A7E540E9-69C6-7C2D-38F5-6077D7E49B2B}"/>
              </a:ext>
            </a:extLst>
          </p:cNvPr>
          <p:cNvSpPr/>
          <p:nvPr userDrawn="1"/>
        </p:nvSpPr>
        <p:spPr>
          <a:xfrm>
            <a:off x="0" y="-214"/>
            <a:ext cx="12121410" cy="6871661"/>
          </a:xfrm>
          <a:custGeom>
            <a:avLst/>
            <a:gdLst>
              <a:gd name="connsiteX0" fmla="*/ 0 w 5160936"/>
              <a:gd name="connsiteY0" fmla="*/ 0 h 6858000"/>
              <a:gd name="connsiteX1" fmla="*/ 5160936 w 5160936"/>
              <a:gd name="connsiteY1" fmla="*/ 0 h 6858000"/>
              <a:gd name="connsiteX2" fmla="*/ 5160936 w 5160936"/>
              <a:gd name="connsiteY2" fmla="*/ 6858000 h 6858000"/>
              <a:gd name="connsiteX3" fmla="*/ 0 w 5160936"/>
              <a:gd name="connsiteY3" fmla="*/ 6858000 h 6858000"/>
              <a:gd name="connsiteX4" fmla="*/ 0 w 5160936"/>
              <a:gd name="connsiteY4" fmla="*/ 0 h 6858000"/>
              <a:gd name="connsiteX0" fmla="*/ 0 w 5160936"/>
              <a:gd name="connsiteY0" fmla="*/ 15499 h 6873499"/>
              <a:gd name="connsiteX1" fmla="*/ 3022170 w 5160936"/>
              <a:gd name="connsiteY1" fmla="*/ 0 h 6873499"/>
              <a:gd name="connsiteX2" fmla="*/ 5160936 w 5160936"/>
              <a:gd name="connsiteY2" fmla="*/ 6873499 h 6873499"/>
              <a:gd name="connsiteX3" fmla="*/ 0 w 5160936"/>
              <a:gd name="connsiteY3" fmla="*/ 6873499 h 6873499"/>
              <a:gd name="connsiteX4" fmla="*/ 0 w 5160936"/>
              <a:gd name="connsiteY4" fmla="*/ 15499 h 6873499"/>
              <a:gd name="connsiteX0" fmla="*/ 0 w 5160936"/>
              <a:gd name="connsiteY0" fmla="*/ 0 h 6858000"/>
              <a:gd name="connsiteX1" fmla="*/ 3139865 w 5160936"/>
              <a:gd name="connsiteY1" fmla="*/ 11662 h 6858000"/>
              <a:gd name="connsiteX2" fmla="*/ 5160936 w 5160936"/>
              <a:gd name="connsiteY2" fmla="*/ 6858000 h 6858000"/>
              <a:gd name="connsiteX3" fmla="*/ 0 w 5160936"/>
              <a:gd name="connsiteY3" fmla="*/ 6858000 h 6858000"/>
              <a:gd name="connsiteX4" fmla="*/ 0 w 5160936"/>
              <a:gd name="connsiteY4" fmla="*/ 0 h 6858000"/>
              <a:gd name="connsiteX0" fmla="*/ 0 w 5160936"/>
              <a:gd name="connsiteY0" fmla="*/ 0 h 6858000"/>
              <a:gd name="connsiteX1" fmla="*/ 3139865 w 5160936"/>
              <a:gd name="connsiteY1" fmla="*/ 11662 h 6858000"/>
              <a:gd name="connsiteX2" fmla="*/ 5160936 w 5160936"/>
              <a:gd name="connsiteY2" fmla="*/ 6858000 h 6858000"/>
              <a:gd name="connsiteX3" fmla="*/ 0 w 5160936"/>
              <a:gd name="connsiteY3" fmla="*/ 6858000 h 6858000"/>
              <a:gd name="connsiteX4" fmla="*/ 0 w 5160936"/>
              <a:gd name="connsiteY4" fmla="*/ 0 h 6858000"/>
              <a:gd name="connsiteX0" fmla="*/ 0 w 6388420"/>
              <a:gd name="connsiteY0" fmla="*/ 0 h 6858000"/>
              <a:gd name="connsiteX1" fmla="*/ 3139865 w 6388420"/>
              <a:gd name="connsiteY1" fmla="*/ 11662 h 6858000"/>
              <a:gd name="connsiteX2" fmla="*/ 5160936 w 6388420"/>
              <a:gd name="connsiteY2" fmla="*/ 6858000 h 6858000"/>
              <a:gd name="connsiteX3" fmla="*/ 0 w 6388420"/>
              <a:gd name="connsiteY3" fmla="*/ 6858000 h 6858000"/>
              <a:gd name="connsiteX4" fmla="*/ 0 w 6388420"/>
              <a:gd name="connsiteY4" fmla="*/ 0 h 6858000"/>
              <a:gd name="connsiteX0" fmla="*/ 0 w 6390702"/>
              <a:gd name="connsiteY0" fmla="*/ 213 h 6858213"/>
              <a:gd name="connsiteX1" fmla="*/ 3163615 w 6390702"/>
              <a:gd name="connsiteY1" fmla="*/ 0 h 6858213"/>
              <a:gd name="connsiteX2" fmla="*/ 5160936 w 6390702"/>
              <a:gd name="connsiteY2" fmla="*/ 6858213 h 6858213"/>
              <a:gd name="connsiteX3" fmla="*/ 0 w 6390702"/>
              <a:gd name="connsiteY3" fmla="*/ 6858213 h 6858213"/>
              <a:gd name="connsiteX4" fmla="*/ 0 w 6390702"/>
              <a:gd name="connsiteY4" fmla="*/ 213 h 6858213"/>
              <a:gd name="connsiteX0" fmla="*/ 0 w 6304300"/>
              <a:gd name="connsiteY0" fmla="*/ 213 h 6858213"/>
              <a:gd name="connsiteX1" fmla="*/ 3163615 w 6304300"/>
              <a:gd name="connsiteY1" fmla="*/ 0 h 6858213"/>
              <a:gd name="connsiteX2" fmla="*/ 5160936 w 6304300"/>
              <a:gd name="connsiteY2" fmla="*/ 6858213 h 6858213"/>
              <a:gd name="connsiteX3" fmla="*/ 0 w 6304300"/>
              <a:gd name="connsiteY3" fmla="*/ 6858213 h 6858213"/>
              <a:gd name="connsiteX4" fmla="*/ 0 w 6304300"/>
              <a:gd name="connsiteY4" fmla="*/ 213 h 6858213"/>
              <a:gd name="connsiteX0" fmla="*/ 0 w 6377975"/>
              <a:gd name="connsiteY0" fmla="*/ 213 h 6858213"/>
              <a:gd name="connsiteX1" fmla="*/ 3163615 w 6377975"/>
              <a:gd name="connsiteY1" fmla="*/ 0 h 6858213"/>
              <a:gd name="connsiteX2" fmla="*/ 5160936 w 6377975"/>
              <a:gd name="connsiteY2" fmla="*/ 6858213 h 6858213"/>
              <a:gd name="connsiteX3" fmla="*/ 0 w 6377975"/>
              <a:gd name="connsiteY3" fmla="*/ 6858213 h 6858213"/>
              <a:gd name="connsiteX4" fmla="*/ 0 w 6377975"/>
              <a:gd name="connsiteY4" fmla="*/ 213 h 6858213"/>
              <a:gd name="connsiteX0" fmla="*/ 0 w 5207970"/>
              <a:gd name="connsiteY0" fmla="*/ 213 h 6858213"/>
              <a:gd name="connsiteX1" fmla="*/ 3163615 w 5207970"/>
              <a:gd name="connsiteY1" fmla="*/ 0 h 6858213"/>
              <a:gd name="connsiteX2" fmla="*/ 5160936 w 5207970"/>
              <a:gd name="connsiteY2" fmla="*/ 6858213 h 6858213"/>
              <a:gd name="connsiteX3" fmla="*/ 0 w 5207970"/>
              <a:gd name="connsiteY3" fmla="*/ 6858213 h 6858213"/>
              <a:gd name="connsiteX4" fmla="*/ 0 w 5207970"/>
              <a:gd name="connsiteY4" fmla="*/ 213 h 6858213"/>
              <a:gd name="connsiteX0" fmla="*/ 0 w 7064072"/>
              <a:gd name="connsiteY0" fmla="*/ 213 h 6858213"/>
              <a:gd name="connsiteX1" fmla="*/ 3163615 w 7064072"/>
              <a:gd name="connsiteY1" fmla="*/ 0 h 6858213"/>
              <a:gd name="connsiteX2" fmla="*/ 7026312 w 7064072"/>
              <a:gd name="connsiteY2" fmla="*/ 6858213 h 6858213"/>
              <a:gd name="connsiteX3" fmla="*/ 0 w 7064072"/>
              <a:gd name="connsiteY3" fmla="*/ 6858213 h 6858213"/>
              <a:gd name="connsiteX4" fmla="*/ 0 w 7064072"/>
              <a:gd name="connsiteY4" fmla="*/ 213 h 6858213"/>
              <a:gd name="connsiteX0" fmla="*/ 0 w 7053571"/>
              <a:gd name="connsiteY0" fmla="*/ 213 h 6858213"/>
              <a:gd name="connsiteX1" fmla="*/ 3163615 w 7053571"/>
              <a:gd name="connsiteY1" fmla="*/ 0 h 6858213"/>
              <a:gd name="connsiteX2" fmla="*/ 7026312 w 7053571"/>
              <a:gd name="connsiteY2" fmla="*/ 6858213 h 6858213"/>
              <a:gd name="connsiteX3" fmla="*/ 0 w 7053571"/>
              <a:gd name="connsiteY3" fmla="*/ 6858213 h 6858213"/>
              <a:gd name="connsiteX4" fmla="*/ 0 w 7053571"/>
              <a:gd name="connsiteY4" fmla="*/ 213 h 6858213"/>
              <a:gd name="connsiteX0" fmla="*/ 0 w 7108478"/>
              <a:gd name="connsiteY0" fmla="*/ 213 h 6858213"/>
              <a:gd name="connsiteX1" fmla="*/ 3163615 w 7108478"/>
              <a:gd name="connsiteY1" fmla="*/ 0 h 6858213"/>
              <a:gd name="connsiteX2" fmla="*/ 7026312 w 7108478"/>
              <a:gd name="connsiteY2" fmla="*/ 6858213 h 6858213"/>
              <a:gd name="connsiteX3" fmla="*/ 0 w 7108478"/>
              <a:gd name="connsiteY3" fmla="*/ 6858213 h 6858213"/>
              <a:gd name="connsiteX4" fmla="*/ 0 w 7108478"/>
              <a:gd name="connsiteY4" fmla="*/ 213 h 6858213"/>
              <a:gd name="connsiteX0" fmla="*/ 0 w 6992807"/>
              <a:gd name="connsiteY0" fmla="*/ 213 h 6871660"/>
              <a:gd name="connsiteX1" fmla="*/ 3163615 w 6992807"/>
              <a:gd name="connsiteY1" fmla="*/ 0 h 6871660"/>
              <a:gd name="connsiteX2" fmla="*/ 6909949 w 6992807"/>
              <a:gd name="connsiteY2" fmla="*/ 6871660 h 6871660"/>
              <a:gd name="connsiteX3" fmla="*/ 0 w 6992807"/>
              <a:gd name="connsiteY3" fmla="*/ 6858213 h 6871660"/>
              <a:gd name="connsiteX4" fmla="*/ 0 w 6992807"/>
              <a:gd name="connsiteY4" fmla="*/ 213 h 6871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2807" h="6871660">
                <a:moveTo>
                  <a:pt x="0" y="213"/>
                </a:moveTo>
                <a:lnTo>
                  <a:pt x="3163615" y="0"/>
                </a:lnTo>
                <a:cubicBezTo>
                  <a:pt x="-5098592" y="584538"/>
                  <a:pt x="8151493" y="4854696"/>
                  <a:pt x="6909949" y="6871660"/>
                </a:cubicBezTo>
                <a:lnTo>
                  <a:pt x="0" y="6858213"/>
                </a:lnTo>
                <a:lnTo>
                  <a:pt x="0" y="213"/>
                </a:lnTo>
                <a:close/>
              </a:path>
            </a:pathLst>
          </a:custGeom>
          <a:gradFill flip="none" rotWithShape="1">
            <a:gsLst>
              <a:gs pos="90000">
                <a:schemeClr val="bg2">
                  <a:alpha val="29000"/>
                </a:schemeClr>
              </a:gs>
              <a:gs pos="56000">
                <a:schemeClr val="bg2">
                  <a:alpha val="84757"/>
                </a:schemeClr>
              </a:gs>
              <a:gs pos="19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Date Placeholder 2">
            <a:extLst>
              <a:ext uri="{FF2B5EF4-FFF2-40B4-BE49-F238E27FC236}">
                <a16:creationId xmlns:a16="http://schemas.microsoft.com/office/drawing/2014/main" id="{961B089F-EDA7-A604-96D1-796AFEE07F10}"/>
              </a:ext>
            </a:extLst>
          </p:cNvPr>
          <p:cNvSpPr>
            <a:spLocks noGrp="1"/>
          </p:cNvSpPr>
          <p:nvPr>
            <p:ph type="dt" sz="half" idx="10"/>
          </p:nvPr>
        </p:nvSpPr>
        <p:spPr/>
        <p:txBody>
          <a:bodyPr/>
          <a:lstStyle/>
          <a:p>
            <a:fld id="{3552FEDB-4167-0842-9F59-D3534D2A659B}" type="datetimeFigureOut">
              <a:rPr lang="en-NL" smtClean="0"/>
              <a:t>10/10/2025</a:t>
            </a:fld>
            <a:endParaRPr lang="en-NL"/>
          </a:p>
        </p:txBody>
      </p:sp>
      <p:sp>
        <p:nvSpPr>
          <p:cNvPr id="4" name="Footer Placeholder 3">
            <a:extLst>
              <a:ext uri="{FF2B5EF4-FFF2-40B4-BE49-F238E27FC236}">
                <a16:creationId xmlns:a16="http://schemas.microsoft.com/office/drawing/2014/main" id="{024C6A6B-1229-5C88-326F-296776916893}"/>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E6ED5D86-96D4-D5E0-355E-C0D790C15DEB}"/>
              </a:ext>
            </a:extLst>
          </p:cNvPr>
          <p:cNvSpPr>
            <a:spLocks noGrp="1"/>
          </p:cNvSpPr>
          <p:nvPr>
            <p:ph type="sldNum" sz="quarter" idx="12"/>
          </p:nvPr>
        </p:nvSpPr>
        <p:spPr/>
        <p:txBody>
          <a:bodyPr/>
          <a:lstStyle/>
          <a:p>
            <a:fld id="{D676D18D-AE37-9C43-ACD0-EEB9C8A0A353}" type="slidenum">
              <a:rPr lang="en-NL" smtClean="0"/>
              <a:t>‹#›</a:t>
            </a:fld>
            <a:endParaRPr lang="en-NL"/>
          </a:p>
        </p:txBody>
      </p:sp>
      <p:sp>
        <p:nvSpPr>
          <p:cNvPr id="2" name="Title 1">
            <a:extLst>
              <a:ext uri="{FF2B5EF4-FFF2-40B4-BE49-F238E27FC236}">
                <a16:creationId xmlns:a16="http://schemas.microsoft.com/office/drawing/2014/main" id="{2BA640EC-00AC-AE46-D5E3-66EEDB511EA9}"/>
              </a:ext>
            </a:extLst>
          </p:cNvPr>
          <p:cNvSpPr>
            <a:spLocks noGrp="1"/>
          </p:cNvSpPr>
          <p:nvPr>
            <p:ph type="title" hasCustomPrompt="1"/>
          </p:nvPr>
        </p:nvSpPr>
        <p:spPr>
          <a:xfrm>
            <a:off x="3719314" y="2515287"/>
            <a:ext cx="4753371" cy="1325563"/>
          </a:xfrm>
        </p:spPr>
        <p:txBody>
          <a:bodyPr/>
          <a:lstStyle>
            <a:lvl1pPr>
              <a:defRPr b="1" i="0">
                <a:solidFill>
                  <a:schemeClr val="accent1"/>
                </a:solidFill>
                <a:latin typeface="Avenir Next Demi Bold" panose="020B0503020202020204" pitchFamily="34" charset="0"/>
              </a:defRPr>
            </a:lvl1pPr>
          </a:lstStyle>
          <a:p>
            <a:r>
              <a:rPr lang="en-NL"/>
              <a:t>01. Lorem Ipsum </a:t>
            </a:r>
          </a:p>
        </p:txBody>
      </p:sp>
      <p:sp>
        <p:nvSpPr>
          <p:cNvPr id="22" name="Rectangle 6">
            <a:extLst>
              <a:ext uri="{FF2B5EF4-FFF2-40B4-BE49-F238E27FC236}">
                <a16:creationId xmlns:a16="http://schemas.microsoft.com/office/drawing/2014/main" id="{EE354498-2562-ED5D-DB52-ADB3B3BAF4B5}"/>
              </a:ext>
            </a:extLst>
          </p:cNvPr>
          <p:cNvSpPr/>
          <p:nvPr userDrawn="1"/>
        </p:nvSpPr>
        <p:spPr>
          <a:xfrm>
            <a:off x="6873240" y="0"/>
            <a:ext cx="5318760" cy="6873240"/>
          </a:xfrm>
          <a:custGeom>
            <a:avLst/>
            <a:gdLst>
              <a:gd name="connsiteX0" fmla="*/ 0 w 4663440"/>
              <a:gd name="connsiteY0" fmla="*/ 0 h 6858000"/>
              <a:gd name="connsiteX1" fmla="*/ 4663440 w 4663440"/>
              <a:gd name="connsiteY1" fmla="*/ 0 h 6858000"/>
              <a:gd name="connsiteX2" fmla="*/ 4663440 w 4663440"/>
              <a:gd name="connsiteY2" fmla="*/ 6858000 h 6858000"/>
              <a:gd name="connsiteX3" fmla="*/ 0 w 4663440"/>
              <a:gd name="connsiteY3" fmla="*/ 6858000 h 6858000"/>
              <a:gd name="connsiteX4" fmla="*/ 0 w 4663440"/>
              <a:gd name="connsiteY4" fmla="*/ 0 h 6858000"/>
              <a:gd name="connsiteX0" fmla="*/ 655320 w 5318760"/>
              <a:gd name="connsiteY0" fmla="*/ 0 h 6873240"/>
              <a:gd name="connsiteX1" fmla="*/ 5318760 w 5318760"/>
              <a:gd name="connsiteY1" fmla="*/ 0 h 6873240"/>
              <a:gd name="connsiteX2" fmla="*/ 5318760 w 5318760"/>
              <a:gd name="connsiteY2" fmla="*/ 6858000 h 6873240"/>
              <a:gd name="connsiteX3" fmla="*/ 0 w 5318760"/>
              <a:gd name="connsiteY3" fmla="*/ 6873240 h 6873240"/>
              <a:gd name="connsiteX4" fmla="*/ 655320 w 5318760"/>
              <a:gd name="connsiteY4" fmla="*/ 0 h 6873240"/>
              <a:gd name="connsiteX0" fmla="*/ 655320 w 5318760"/>
              <a:gd name="connsiteY0" fmla="*/ 0 h 6873240"/>
              <a:gd name="connsiteX1" fmla="*/ 5318760 w 5318760"/>
              <a:gd name="connsiteY1" fmla="*/ 0 h 6873240"/>
              <a:gd name="connsiteX2" fmla="*/ 5318760 w 5318760"/>
              <a:gd name="connsiteY2" fmla="*/ 6858000 h 6873240"/>
              <a:gd name="connsiteX3" fmla="*/ 0 w 5318760"/>
              <a:gd name="connsiteY3" fmla="*/ 6873240 h 6873240"/>
              <a:gd name="connsiteX4" fmla="*/ 655320 w 5318760"/>
              <a:gd name="connsiteY4" fmla="*/ 0 h 6873240"/>
              <a:gd name="connsiteX0" fmla="*/ 655320 w 5318760"/>
              <a:gd name="connsiteY0" fmla="*/ 0 h 6873240"/>
              <a:gd name="connsiteX1" fmla="*/ 5318760 w 5318760"/>
              <a:gd name="connsiteY1" fmla="*/ 0 h 6873240"/>
              <a:gd name="connsiteX2" fmla="*/ 5318760 w 5318760"/>
              <a:gd name="connsiteY2" fmla="*/ 6858000 h 6873240"/>
              <a:gd name="connsiteX3" fmla="*/ 0 w 5318760"/>
              <a:gd name="connsiteY3" fmla="*/ 6873240 h 6873240"/>
              <a:gd name="connsiteX4" fmla="*/ 655320 w 5318760"/>
              <a:gd name="connsiteY4" fmla="*/ 0 h 687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8760" h="6873240">
                <a:moveTo>
                  <a:pt x="655320" y="0"/>
                </a:moveTo>
                <a:lnTo>
                  <a:pt x="5318760" y="0"/>
                </a:lnTo>
                <a:lnTo>
                  <a:pt x="5318760" y="6858000"/>
                </a:lnTo>
                <a:lnTo>
                  <a:pt x="0" y="6873240"/>
                </a:lnTo>
                <a:cubicBezTo>
                  <a:pt x="10925126" y="-3709572"/>
                  <a:pt x="436880" y="2291080"/>
                  <a:pt x="655320"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4" name="Oval 23">
            <a:extLst>
              <a:ext uri="{FF2B5EF4-FFF2-40B4-BE49-F238E27FC236}">
                <a16:creationId xmlns:a16="http://schemas.microsoft.com/office/drawing/2014/main" id="{92439947-36F5-3512-85DC-2B12FC90E251}"/>
              </a:ext>
            </a:extLst>
          </p:cNvPr>
          <p:cNvSpPr/>
          <p:nvPr userDrawn="1"/>
        </p:nvSpPr>
        <p:spPr>
          <a:xfrm>
            <a:off x="10139081" y="5486400"/>
            <a:ext cx="1942201" cy="1317462"/>
          </a:xfrm>
          <a:custGeom>
            <a:avLst/>
            <a:gdLst>
              <a:gd name="connsiteX0" fmla="*/ 0 w 1909011"/>
              <a:gd name="connsiteY0" fmla="*/ 942073 h 1884145"/>
              <a:gd name="connsiteX1" fmla="*/ 954506 w 1909011"/>
              <a:gd name="connsiteY1" fmla="*/ 0 h 1884145"/>
              <a:gd name="connsiteX2" fmla="*/ 1909012 w 1909011"/>
              <a:gd name="connsiteY2" fmla="*/ 942073 h 1884145"/>
              <a:gd name="connsiteX3" fmla="*/ 954506 w 1909011"/>
              <a:gd name="connsiteY3" fmla="*/ 1884146 h 1884145"/>
              <a:gd name="connsiteX4" fmla="*/ 0 w 1909011"/>
              <a:gd name="connsiteY4" fmla="*/ 942073 h 1884145"/>
              <a:gd name="connsiteX0" fmla="*/ 296 w 1909308"/>
              <a:gd name="connsiteY0" fmla="*/ 877905 h 1819978"/>
              <a:gd name="connsiteX1" fmla="*/ 1035012 w 1909308"/>
              <a:gd name="connsiteY1" fmla="*/ 0 h 1819978"/>
              <a:gd name="connsiteX2" fmla="*/ 1909308 w 1909308"/>
              <a:gd name="connsiteY2" fmla="*/ 877905 h 1819978"/>
              <a:gd name="connsiteX3" fmla="*/ 954802 w 1909308"/>
              <a:gd name="connsiteY3" fmla="*/ 1819978 h 1819978"/>
              <a:gd name="connsiteX4" fmla="*/ 296 w 1909308"/>
              <a:gd name="connsiteY4" fmla="*/ 877905 h 1819978"/>
              <a:gd name="connsiteX0" fmla="*/ 241 w 1785685"/>
              <a:gd name="connsiteY0" fmla="*/ 890270 h 1819991"/>
              <a:gd name="connsiteX1" fmla="*/ 911389 w 1785685"/>
              <a:gd name="connsiteY1" fmla="*/ 8 h 1819991"/>
              <a:gd name="connsiteX2" fmla="*/ 1785685 w 1785685"/>
              <a:gd name="connsiteY2" fmla="*/ 877913 h 1819991"/>
              <a:gd name="connsiteX3" fmla="*/ 831179 w 1785685"/>
              <a:gd name="connsiteY3" fmla="*/ 1819986 h 1819991"/>
              <a:gd name="connsiteX4" fmla="*/ 241 w 1785685"/>
              <a:gd name="connsiteY4" fmla="*/ 890270 h 1819991"/>
              <a:gd name="connsiteX0" fmla="*/ 204217 w 1989661"/>
              <a:gd name="connsiteY0" fmla="*/ 890270 h 1819988"/>
              <a:gd name="connsiteX1" fmla="*/ 1115365 w 1989661"/>
              <a:gd name="connsiteY1" fmla="*/ 8 h 1819988"/>
              <a:gd name="connsiteX2" fmla="*/ 1989661 w 1989661"/>
              <a:gd name="connsiteY2" fmla="*/ 877913 h 1819988"/>
              <a:gd name="connsiteX3" fmla="*/ 1035155 w 1989661"/>
              <a:gd name="connsiteY3" fmla="*/ 1819986 h 1819988"/>
              <a:gd name="connsiteX4" fmla="*/ 204217 w 1989661"/>
              <a:gd name="connsiteY4" fmla="*/ 890270 h 1819988"/>
              <a:gd name="connsiteX0" fmla="*/ 53 w 1785497"/>
              <a:gd name="connsiteY0" fmla="*/ 890270 h 1652469"/>
              <a:gd name="connsiteX1" fmla="*/ 911201 w 1785497"/>
              <a:gd name="connsiteY1" fmla="*/ 8 h 1652469"/>
              <a:gd name="connsiteX2" fmla="*/ 1785497 w 1785497"/>
              <a:gd name="connsiteY2" fmla="*/ 877913 h 1652469"/>
              <a:gd name="connsiteX3" fmla="*/ 872871 w 1785497"/>
              <a:gd name="connsiteY3" fmla="*/ 1652463 h 1652469"/>
              <a:gd name="connsiteX4" fmla="*/ 53 w 1785497"/>
              <a:gd name="connsiteY4" fmla="*/ 890270 h 1652469"/>
              <a:gd name="connsiteX0" fmla="*/ 41 w 1973949"/>
              <a:gd name="connsiteY0" fmla="*/ 932305 h 1652750"/>
              <a:gd name="connsiteX1" fmla="*/ 1099653 w 1973949"/>
              <a:gd name="connsiteY1" fmla="*/ 163 h 1652750"/>
              <a:gd name="connsiteX2" fmla="*/ 1973949 w 1973949"/>
              <a:gd name="connsiteY2" fmla="*/ 878068 h 1652750"/>
              <a:gd name="connsiteX3" fmla="*/ 1061323 w 1973949"/>
              <a:gd name="connsiteY3" fmla="*/ 1652618 h 1652750"/>
              <a:gd name="connsiteX4" fmla="*/ 41 w 1973949"/>
              <a:gd name="connsiteY4" fmla="*/ 932305 h 1652750"/>
              <a:gd name="connsiteX0" fmla="*/ 264699 w 2238607"/>
              <a:gd name="connsiteY0" fmla="*/ 932305 h 1652674"/>
              <a:gd name="connsiteX1" fmla="*/ 1364311 w 2238607"/>
              <a:gd name="connsiteY1" fmla="*/ 163 h 1652674"/>
              <a:gd name="connsiteX2" fmla="*/ 2238607 w 2238607"/>
              <a:gd name="connsiteY2" fmla="*/ 878068 h 1652674"/>
              <a:gd name="connsiteX3" fmla="*/ 1325981 w 2238607"/>
              <a:gd name="connsiteY3" fmla="*/ 1652618 h 1652674"/>
              <a:gd name="connsiteX4" fmla="*/ 264699 w 2238607"/>
              <a:gd name="connsiteY4" fmla="*/ 932305 h 1652674"/>
              <a:gd name="connsiteX0" fmla="*/ 42 w 1973950"/>
              <a:gd name="connsiteY0" fmla="*/ 932305 h 1596924"/>
              <a:gd name="connsiteX1" fmla="*/ 1099654 w 1973950"/>
              <a:gd name="connsiteY1" fmla="*/ 163 h 1596924"/>
              <a:gd name="connsiteX2" fmla="*/ 1973950 w 1973950"/>
              <a:gd name="connsiteY2" fmla="*/ 878068 h 1596924"/>
              <a:gd name="connsiteX3" fmla="*/ 1061324 w 1973950"/>
              <a:gd name="connsiteY3" fmla="*/ 1596777 h 1596924"/>
              <a:gd name="connsiteX4" fmla="*/ 42 w 1973950"/>
              <a:gd name="connsiteY4" fmla="*/ 932305 h 1596924"/>
              <a:gd name="connsiteX0" fmla="*/ 3316 w 1977224"/>
              <a:gd name="connsiteY0" fmla="*/ 2033774 h 2698508"/>
              <a:gd name="connsiteX1" fmla="*/ 1429840 w 1977224"/>
              <a:gd name="connsiteY1" fmla="*/ 41 h 2698508"/>
              <a:gd name="connsiteX2" fmla="*/ 1977224 w 1977224"/>
              <a:gd name="connsiteY2" fmla="*/ 1979537 h 2698508"/>
              <a:gd name="connsiteX3" fmla="*/ 1064598 w 1977224"/>
              <a:gd name="connsiteY3" fmla="*/ 2698246 h 2698508"/>
              <a:gd name="connsiteX4" fmla="*/ 3316 w 1977224"/>
              <a:gd name="connsiteY4" fmla="*/ 2033774 h 2698508"/>
              <a:gd name="connsiteX0" fmla="*/ 3316 w 1977224"/>
              <a:gd name="connsiteY0" fmla="*/ 3195876 h 3860611"/>
              <a:gd name="connsiteX1" fmla="*/ 1429840 w 1977224"/>
              <a:gd name="connsiteY1" fmla="*/ 1162143 h 3860611"/>
              <a:gd name="connsiteX2" fmla="*/ 1977224 w 1977224"/>
              <a:gd name="connsiteY2" fmla="*/ 3141639 h 3860611"/>
              <a:gd name="connsiteX3" fmla="*/ 1064598 w 1977224"/>
              <a:gd name="connsiteY3" fmla="*/ 3860348 h 3860611"/>
              <a:gd name="connsiteX4" fmla="*/ 3316 w 1977224"/>
              <a:gd name="connsiteY4" fmla="*/ 3195876 h 3860611"/>
              <a:gd name="connsiteX0" fmla="*/ 3252 w 1874416"/>
              <a:gd name="connsiteY0" fmla="*/ 2034153 h 2700796"/>
              <a:gd name="connsiteX1" fmla="*/ 1429776 w 1874416"/>
              <a:gd name="connsiteY1" fmla="*/ 420 h 2700796"/>
              <a:gd name="connsiteX2" fmla="*/ 1874416 w 1874416"/>
              <a:gd name="connsiteY2" fmla="*/ 1866516 h 2700796"/>
              <a:gd name="connsiteX3" fmla="*/ 1064534 w 1874416"/>
              <a:gd name="connsiteY3" fmla="*/ 2698625 h 2700796"/>
              <a:gd name="connsiteX4" fmla="*/ 3252 w 1874416"/>
              <a:gd name="connsiteY4" fmla="*/ 2034153 h 2700796"/>
              <a:gd name="connsiteX0" fmla="*/ 2433 w 2218822"/>
              <a:gd name="connsiteY0" fmla="*/ 1737288 h 2699450"/>
              <a:gd name="connsiteX1" fmla="*/ 1774182 w 2218822"/>
              <a:gd name="connsiteY1" fmla="*/ 264 h 2699450"/>
              <a:gd name="connsiteX2" fmla="*/ 2218822 w 2218822"/>
              <a:gd name="connsiteY2" fmla="*/ 1866360 h 2699450"/>
              <a:gd name="connsiteX3" fmla="*/ 1408940 w 2218822"/>
              <a:gd name="connsiteY3" fmla="*/ 2698469 h 2699450"/>
              <a:gd name="connsiteX4" fmla="*/ 2433 w 2218822"/>
              <a:gd name="connsiteY4" fmla="*/ 1737288 h 2699450"/>
              <a:gd name="connsiteX0" fmla="*/ 369454 w 2585843"/>
              <a:gd name="connsiteY0" fmla="*/ 1737178 h 2699341"/>
              <a:gd name="connsiteX1" fmla="*/ 2141203 w 2585843"/>
              <a:gd name="connsiteY1" fmla="*/ 154 h 2699341"/>
              <a:gd name="connsiteX2" fmla="*/ 2585843 w 2585843"/>
              <a:gd name="connsiteY2" fmla="*/ 1866250 h 2699341"/>
              <a:gd name="connsiteX3" fmla="*/ 1775961 w 2585843"/>
              <a:gd name="connsiteY3" fmla="*/ 2698359 h 2699341"/>
              <a:gd name="connsiteX4" fmla="*/ 369454 w 2585843"/>
              <a:gd name="connsiteY4" fmla="*/ 1737178 h 2699341"/>
              <a:gd name="connsiteX0" fmla="*/ 2865 w 2219254"/>
              <a:gd name="connsiteY0" fmla="*/ 1737282 h 2563098"/>
              <a:gd name="connsiteX1" fmla="*/ 1774614 w 2219254"/>
              <a:gd name="connsiteY1" fmla="*/ 258 h 2563098"/>
              <a:gd name="connsiteX2" fmla="*/ 2219254 w 2219254"/>
              <a:gd name="connsiteY2" fmla="*/ 1866354 h 2563098"/>
              <a:gd name="connsiteX3" fmla="*/ 1381755 w 2219254"/>
              <a:gd name="connsiteY3" fmla="*/ 2561518 h 2563098"/>
              <a:gd name="connsiteX4" fmla="*/ 2865 w 2219254"/>
              <a:gd name="connsiteY4" fmla="*/ 1737282 h 256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254" h="2563098">
                <a:moveTo>
                  <a:pt x="2865" y="1737282"/>
                </a:moveTo>
                <a:cubicBezTo>
                  <a:pt x="68341" y="1310405"/>
                  <a:pt x="1405216" y="-21254"/>
                  <a:pt x="1774614" y="258"/>
                </a:cubicBezTo>
                <a:cubicBezTo>
                  <a:pt x="2144012" y="21770"/>
                  <a:pt x="2219254" y="1346061"/>
                  <a:pt x="2219254" y="1866354"/>
                </a:cubicBezTo>
                <a:cubicBezTo>
                  <a:pt x="2219254" y="2386647"/>
                  <a:pt x="1751153" y="2583030"/>
                  <a:pt x="1381755" y="2561518"/>
                </a:cubicBezTo>
                <a:cubicBezTo>
                  <a:pt x="1012357" y="2540006"/>
                  <a:pt x="-62611" y="2164159"/>
                  <a:pt x="2865" y="173728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3" name="Picture 22" descr="A logo of a triangle with people in it&#10;&#10;AI-generated content may be incorrect.">
            <a:extLst>
              <a:ext uri="{FF2B5EF4-FFF2-40B4-BE49-F238E27FC236}">
                <a16:creationId xmlns:a16="http://schemas.microsoft.com/office/drawing/2014/main" id="{68BA4F08-8A6A-4A0D-3E5C-0468440D991C}"/>
              </a:ext>
            </a:extLst>
          </p:cNvPr>
          <p:cNvPicPr>
            <a:picLocks noChangeAspect="1"/>
          </p:cNvPicPr>
          <p:nvPr userDrawn="1"/>
        </p:nvPicPr>
        <p:blipFill>
          <a:blip r:embed="rId2"/>
          <a:stretch>
            <a:fillRect/>
          </a:stretch>
        </p:blipFill>
        <p:spPr>
          <a:xfrm>
            <a:off x="10399363" y="5266778"/>
            <a:ext cx="1792637" cy="1792637"/>
          </a:xfrm>
          <a:prstGeom prst="rect">
            <a:avLst/>
          </a:prstGeom>
        </p:spPr>
      </p:pic>
    </p:spTree>
    <p:extLst>
      <p:ext uri="{BB962C8B-B14F-4D97-AF65-F5344CB8AC3E}">
        <p14:creationId xmlns:p14="http://schemas.microsoft.com/office/powerpoint/2010/main" val="173461052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bg>
      <p:bgRef idx="1001">
        <a:schemeClr val="bg1"/>
      </p:bgRef>
    </p:bg>
    <p:spTree>
      <p:nvGrpSpPr>
        <p:cNvPr id="1" name=""/>
        <p:cNvGrpSpPr/>
        <p:nvPr/>
      </p:nvGrpSpPr>
      <p:grpSpPr>
        <a:xfrm>
          <a:off x="0" y="0"/>
          <a:ext cx="0" cy="0"/>
          <a:chOff x="0" y="0"/>
          <a:chExt cx="0" cy="0"/>
        </a:xfrm>
      </p:grpSpPr>
      <p:sp>
        <p:nvSpPr>
          <p:cNvPr id="25" name="Rectangle 7">
            <a:extLst>
              <a:ext uri="{FF2B5EF4-FFF2-40B4-BE49-F238E27FC236}">
                <a16:creationId xmlns:a16="http://schemas.microsoft.com/office/drawing/2014/main" id="{A7E540E9-69C6-7C2D-38F5-6077D7E49B2B}"/>
              </a:ext>
            </a:extLst>
          </p:cNvPr>
          <p:cNvSpPr/>
          <p:nvPr userDrawn="1"/>
        </p:nvSpPr>
        <p:spPr>
          <a:xfrm>
            <a:off x="0" y="-214"/>
            <a:ext cx="12121410" cy="6871661"/>
          </a:xfrm>
          <a:custGeom>
            <a:avLst/>
            <a:gdLst>
              <a:gd name="connsiteX0" fmla="*/ 0 w 5160936"/>
              <a:gd name="connsiteY0" fmla="*/ 0 h 6858000"/>
              <a:gd name="connsiteX1" fmla="*/ 5160936 w 5160936"/>
              <a:gd name="connsiteY1" fmla="*/ 0 h 6858000"/>
              <a:gd name="connsiteX2" fmla="*/ 5160936 w 5160936"/>
              <a:gd name="connsiteY2" fmla="*/ 6858000 h 6858000"/>
              <a:gd name="connsiteX3" fmla="*/ 0 w 5160936"/>
              <a:gd name="connsiteY3" fmla="*/ 6858000 h 6858000"/>
              <a:gd name="connsiteX4" fmla="*/ 0 w 5160936"/>
              <a:gd name="connsiteY4" fmla="*/ 0 h 6858000"/>
              <a:gd name="connsiteX0" fmla="*/ 0 w 5160936"/>
              <a:gd name="connsiteY0" fmla="*/ 15499 h 6873499"/>
              <a:gd name="connsiteX1" fmla="*/ 3022170 w 5160936"/>
              <a:gd name="connsiteY1" fmla="*/ 0 h 6873499"/>
              <a:gd name="connsiteX2" fmla="*/ 5160936 w 5160936"/>
              <a:gd name="connsiteY2" fmla="*/ 6873499 h 6873499"/>
              <a:gd name="connsiteX3" fmla="*/ 0 w 5160936"/>
              <a:gd name="connsiteY3" fmla="*/ 6873499 h 6873499"/>
              <a:gd name="connsiteX4" fmla="*/ 0 w 5160936"/>
              <a:gd name="connsiteY4" fmla="*/ 15499 h 6873499"/>
              <a:gd name="connsiteX0" fmla="*/ 0 w 5160936"/>
              <a:gd name="connsiteY0" fmla="*/ 0 h 6858000"/>
              <a:gd name="connsiteX1" fmla="*/ 3139865 w 5160936"/>
              <a:gd name="connsiteY1" fmla="*/ 11662 h 6858000"/>
              <a:gd name="connsiteX2" fmla="*/ 5160936 w 5160936"/>
              <a:gd name="connsiteY2" fmla="*/ 6858000 h 6858000"/>
              <a:gd name="connsiteX3" fmla="*/ 0 w 5160936"/>
              <a:gd name="connsiteY3" fmla="*/ 6858000 h 6858000"/>
              <a:gd name="connsiteX4" fmla="*/ 0 w 5160936"/>
              <a:gd name="connsiteY4" fmla="*/ 0 h 6858000"/>
              <a:gd name="connsiteX0" fmla="*/ 0 w 5160936"/>
              <a:gd name="connsiteY0" fmla="*/ 0 h 6858000"/>
              <a:gd name="connsiteX1" fmla="*/ 3139865 w 5160936"/>
              <a:gd name="connsiteY1" fmla="*/ 11662 h 6858000"/>
              <a:gd name="connsiteX2" fmla="*/ 5160936 w 5160936"/>
              <a:gd name="connsiteY2" fmla="*/ 6858000 h 6858000"/>
              <a:gd name="connsiteX3" fmla="*/ 0 w 5160936"/>
              <a:gd name="connsiteY3" fmla="*/ 6858000 h 6858000"/>
              <a:gd name="connsiteX4" fmla="*/ 0 w 5160936"/>
              <a:gd name="connsiteY4" fmla="*/ 0 h 6858000"/>
              <a:gd name="connsiteX0" fmla="*/ 0 w 6388420"/>
              <a:gd name="connsiteY0" fmla="*/ 0 h 6858000"/>
              <a:gd name="connsiteX1" fmla="*/ 3139865 w 6388420"/>
              <a:gd name="connsiteY1" fmla="*/ 11662 h 6858000"/>
              <a:gd name="connsiteX2" fmla="*/ 5160936 w 6388420"/>
              <a:gd name="connsiteY2" fmla="*/ 6858000 h 6858000"/>
              <a:gd name="connsiteX3" fmla="*/ 0 w 6388420"/>
              <a:gd name="connsiteY3" fmla="*/ 6858000 h 6858000"/>
              <a:gd name="connsiteX4" fmla="*/ 0 w 6388420"/>
              <a:gd name="connsiteY4" fmla="*/ 0 h 6858000"/>
              <a:gd name="connsiteX0" fmla="*/ 0 w 6390702"/>
              <a:gd name="connsiteY0" fmla="*/ 213 h 6858213"/>
              <a:gd name="connsiteX1" fmla="*/ 3163615 w 6390702"/>
              <a:gd name="connsiteY1" fmla="*/ 0 h 6858213"/>
              <a:gd name="connsiteX2" fmla="*/ 5160936 w 6390702"/>
              <a:gd name="connsiteY2" fmla="*/ 6858213 h 6858213"/>
              <a:gd name="connsiteX3" fmla="*/ 0 w 6390702"/>
              <a:gd name="connsiteY3" fmla="*/ 6858213 h 6858213"/>
              <a:gd name="connsiteX4" fmla="*/ 0 w 6390702"/>
              <a:gd name="connsiteY4" fmla="*/ 213 h 6858213"/>
              <a:gd name="connsiteX0" fmla="*/ 0 w 6304300"/>
              <a:gd name="connsiteY0" fmla="*/ 213 h 6858213"/>
              <a:gd name="connsiteX1" fmla="*/ 3163615 w 6304300"/>
              <a:gd name="connsiteY1" fmla="*/ 0 h 6858213"/>
              <a:gd name="connsiteX2" fmla="*/ 5160936 w 6304300"/>
              <a:gd name="connsiteY2" fmla="*/ 6858213 h 6858213"/>
              <a:gd name="connsiteX3" fmla="*/ 0 w 6304300"/>
              <a:gd name="connsiteY3" fmla="*/ 6858213 h 6858213"/>
              <a:gd name="connsiteX4" fmla="*/ 0 w 6304300"/>
              <a:gd name="connsiteY4" fmla="*/ 213 h 6858213"/>
              <a:gd name="connsiteX0" fmla="*/ 0 w 6377975"/>
              <a:gd name="connsiteY0" fmla="*/ 213 h 6858213"/>
              <a:gd name="connsiteX1" fmla="*/ 3163615 w 6377975"/>
              <a:gd name="connsiteY1" fmla="*/ 0 h 6858213"/>
              <a:gd name="connsiteX2" fmla="*/ 5160936 w 6377975"/>
              <a:gd name="connsiteY2" fmla="*/ 6858213 h 6858213"/>
              <a:gd name="connsiteX3" fmla="*/ 0 w 6377975"/>
              <a:gd name="connsiteY3" fmla="*/ 6858213 h 6858213"/>
              <a:gd name="connsiteX4" fmla="*/ 0 w 6377975"/>
              <a:gd name="connsiteY4" fmla="*/ 213 h 6858213"/>
              <a:gd name="connsiteX0" fmla="*/ 0 w 5207970"/>
              <a:gd name="connsiteY0" fmla="*/ 213 h 6858213"/>
              <a:gd name="connsiteX1" fmla="*/ 3163615 w 5207970"/>
              <a:gd name="connsiteY1" fmla="*/ 0 h 6858213"/>
              <a:gd name="connsiteX2" fmla="*/ 5160936 w 5207970"/>
              <a:gd name="connsiteY2" fmla="*/ 6858213 h 6858213"/>
              <a:gd name="connsiteX3" fmla="*/ 0 w 5207970"/>
              <a:gd name="connsiteY3" fmla="*/ 6858213 h 6858213"/>
              <a:gd name="connsiteX4" fmla="*/ 0 w 5207970"/>
              <a:gd name="connsiteY4" fmla="*/ 213 h 6858213"/>
              <a:gd name="connsiteX0" fmla="*/ 0 w 7064072"/>
              <a:gd name="connsiteY0" fmla="*/ 213 h 6858213"/>
              <a:gd name="connsiteX1" fmla="*/ 3163615 w 7064072"/>
              <a:gd name="connsiteY1" fmla="*/ 0 h 6858213"/>
              <a:gd name="connsiteX2" fmla="*/ 7026312 w 7064072"/>
              <a:gd name="connsiteY2" fmla="*/ 6858213 h 6858213"/>
              <a:gd name="connsiteX3" fmla="*/ 0 w 7064072"/>
              <a:gd name="connsiteY3" fmla="*/ 6858213 h 6858213"/>
              <a:gd name="connsiteX4" fmla="*/ 0 w 7064072"/>
              <a:gd name="connsiteY4" fmla="*/ 213 h 6858213"/>
              <a:gd name="connsiteX0" fmla="*/ 0 w 7053571"/>
              <a:gd name="connsiteY0" fmla="*/ 213 h 6858213"/>
              <a:gd name="connsiteX1" fmla="*/ 3163615 w 7053571"/>
              <a:gd name="connsiteY1" fmla="*/ 0 h 6858213"/>
              <a:gd name="connsiteX2" fmla="*/ 7026312 w 7053571"/>
              <a:gd name="connsiteY2" fmla="*/ 6858213 h 6858213"/>
              <a:gd name="connsiteX3" fmla="*/ 0 w 7053571"/>
              <a:gd name="connsiteY3" fmla="*/ 6858213 h 6858213"/>
              <a:gd name="connsiteX4" fmla="*/ 0 w 7053571"/>
              <a:gd name="connsiteY4" fmla="*/ 213 h 6858213"/>
              <a:gd name="connsiteX0" fmla="*/ 0 w 7108478"/>
              <a:gd name="connsiteY0" fmla="*/ 213 h 6858213"/>
              <a:gd name="connsiteX1" fmla="*/ 3163615 w 7108478"/>
              <a:gd name="connsiteY1" fmla="*/ 0 h 6858213"/>
              <a:gd name="connsiteX2" fmla="*/ 7026312 w 7108478"/>
              <a:gd name="connsiteY2" fmla="*/ 6858213 h 6858213"/>
              <a:gd name="connsiteX3" fmla="*/ 0 w 7108478"/>
              <a:gd name="connsiteY3" fmla="*/ 6858213 h 6858213"/>
              <a:gd name="connsiteX4" fmla="*/ 0 w 7108478"/>
              <a:gd name="connsiteY4" fmla="*/ 213 h 6858213"/>
              <a:gd name="connsiteX0" fmla="*/ 0 w 6992807"/>
              <a:gd name="connsiteY0" fmla="*/ 213 h 6871660"/>
              <a:gd name="connsiteX1" fmla="*/ 3163615 w 6992807"/>
              <a:gd name="connsiteY1" fmla="*/ 0 h 6871660"/>
              <a:gd name="connsiteX2" fmla="*/ 6909949 w 6992807"/>
              <a:gd name="connsiteY2" fmla="*/ 6871660 h 6871660"/>
              <a:gd name="connsiteX3" fmla="*/ 0 w 6992807"/>
              <a:gd name="connsiteY3" fmla="*/ 6858213 h 6871660"/>
              <a:gd name="connsiteX4" fmla="*/ 0 w 6992807"/>
              <a:gd name="connsiteY4" fmla="*/ 213 h 6871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2807" h="6871660">
                <a:moveTo>
                  <a:pt x="0" y="213"/>
                </a:moveTo>
                <a:lnTo>
                  <a:pt x="3163615" y="0"/>
                </a:lnTo>
                <a:cubicBezTo>
                  <a:pt x="-5098592" y="584538"/>
                  <a:pt x="8151493" y="4854696"/>
                  <a:pt x="6909949" y="6871660"/>
                </a:cubicBezTo>
                <a:lnTo>
                  <a:pt x="0" y="6858213"/>
                </a:lnTo>
                <a:lnTo>
                  <a:pt x="0" y="213"/>
                </a:lnTo>
                <a:close/>
              </a:path>
            </a:pathLst>
          </a:custGeom>
          <a:gradFill flip="none" rotWithShape="1">
            <a:gsLst>
              <a:gs pos="90000">
                <a:schemeClr val="bg2">
                  <a:alpha val="29000"/>
                </a:schemeClr>
              </a:gs>
              <a:gs pos="56000">
                <a:schemeClr val="bg2">
                  <a:alpha val="84757"/>
                </a:schemeClr>
              </a:gs>
              <a:gs pos="19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Date Placeholder 2">
            <a:extLst>
              <a:ext uri="{FF2B5EF4-FFF2-40B4-BE49-F238E27FC236}">
                <a16:creationId xmlns:a16="http://schemas.microsoft.com/office/drawing/2014/main" id="{961B089F-EDA7-A604-96D1-796AFEE07F10}"/>
              </a:ext>
            </a:extLst>
          </p:cNvPr>
          <p:cNvSpPr>
            <a:spLocks noGrp="1"/>
          </p:cNvSpPr>
          <p:nvPr>
            <p:ph type="dt" sz="half" idx="10"/>
          </p:nvPr>
        </p:nvSpPr>
        <p:spPr/>
        <p:txBody>
          <a:bodyPr/>
          <a:lstStyle/>
          <a:p>
            <a:fld id="{3552FEDB-4167-0842-9F59-D3534D2A659B}" type="datetimeFigureOut">
              <a:rPr lang="en-NL" smtClean="0"/>
              <a:t>10/10/2025</a:t>
            </a:fld>
            <a:endParaRPr lang="en-NL"/>
          </a:p>
        </p:txBody>
      </p:sp>
      <p:sp>
        <p:nvSpPr>
          <p:cNvPr id="4" name="Footer Placeholder 3">
            <a:extLst>
              <a:ext uri="{FF2B5EF4-FFF2-40B4-BE49-F238E27FC236}">
                <a16:creationId xmlns:a16="http://schemas.microsoft.com/office/drawing/2014/main" id="{024C6A6B-1229-5C88-326F-296776916893}"/>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E6ED5D86-96D4-D5E0-355E-C0D790C15DEB}"/>
              </a:ext>
            </a:extLst>
          </p:cNvPr>
          <p:cNvSpPr>
            <a:spLocks noGrp="1"/>
          </p:cNvSpPr>
          <p:nvPr>
            <p:ph type="sldNum" sz="quarter" idx="12"/>
          </p:nvPr>
        </p:nvSpPr>
        <p:spPr/>
        <p:txBody>
          <a:bodyPr/>
          <a:lstStyle/>
          <a:p>
            <a:fld id="{D676D18D-AE37-9C43-ACD0-EEB9C8A0A353}" type="slidenum">
              <a:rPr lang="en-NL" smtClean="0"/>
              <a:t>‹#›</a:t>
            </a:fld>
            <a:endParaRPr lang="en-NL"/>
          </a:p>
        </p:txBody>
      </p:sp>
      <p:sp>
        <p:nvSpPr>
          <p:cNvPr id="2" name="Title 1">
            <a:extLst>
              <a:ext uri="{FF2B5EF4-FFF2-40B4-BE49-F238E27FC236}">
                <a16:creationId xmlns:a16="http://schemas.microsoft.com/office/drawing/2014/main" id="{2BA640EC-00AC-AE46-D5E3-66EEDB511EA9}"/>
              </a:ext>
            </a:extLst>
          </p:cNvPr>
          <p:cNvSpPr>
            <a:spLocks noGrp="1"/>
          </p:cNvSpPr>
          <p:nvPr>
            <p:ph type="title" hasCustomPrompt="1"/>
          </p:nvPr>
        </p:nvSpPr>
        <p:spPr>
          <a:xfrm>
            <a:off x="3719314" y="2515287"/>
            <a:ext cx="4753371" cy="1325563"/>
          </a:xfrm>
        </p:spPr>
        <p:txBody>
          <a:bodyPr/>
          <a:lstStyle>
            <a:lvl1pPr>
              <a:defRPr b="1" i="0">
                <a:solidFill>
                  <a:schemeClr val="accent1"/>
                </a:solidFill>
                <a:latin typeface="Avenir Next Demi Bold" panose="020B0503020202020204" pitchFamily="34" charset="0"/>
              </a:defRPr>
            </a:lvl1pPr>
          </a:lstStyle>
          <a:p>
            <a:r>
              <a:rPr lang="en-NL"/>
              <a:t>01. Lorem Ipsum </a:t>
            </a:r>
          </a:p>
        </p:txBody>
      </p:sp>
      <p:sp>
        <p:nvSpPr>
          <p:cNvPr id="22" name="Rectangle 6">
            <a:extLst>
              <a:ext uri="{FF2B5EF4-FFF2-40B4-BE49-F238E27FC236}">
                <a16:creationId xmlns:a16="http://schemas.microsoft.com/office/drawing/2014/main" id="{EE354498-2562-ED5D-DB52-ADB3B3BAF4B5}"/>
              </a:ext>
            </a:extLst>
          </p:cNvPr>
          <p:cNvSpPr/>
          <p:nvPr userDrawn="1"/>
        </p:nvSpPr>
        <p:spPr>
          <a:xfrm>
            <a:off x="6873240" y="0"/>
            <a:ext cx="5318760" cy="6873240"/>
          </a:xfrm>
          <a:custGeom>
            <a:avLst/>
            <a:gdLst>
              <a:gd name="connsiteX0" fmla="*/ 0 w 4663440"/>
              <a:gd name="connsiteY0" fmla="*/ 0 h 6858000"/>
              <a:gd name="connsiteX1" fmla="*/ 4663440 w 4663440"/>
              <a:gd name="connsiteY1" fmla="*/ 0 h 6858000"/>
              <a:gd name="connsiteX2" fmla="*/ 4663440 w 4663440"/>
              <a:gd name="connsiteY2" fmla="*/ 6858000 h 6858000"/>
              <a:gd name="connsiteX3" fmla="*/ 0 w 4663440"/>
              <a:gd name="connsiteY3" fmla="*/ 6858000 h 6858000"/>
              <a:gd name="connsiteX4" fmla="*/ 0 w 4663440"/>
              <a:gd name="connsiteY4" fmla="*/ 0 h 6858000"/>
              <a:gd name="connsiteX0" fmla="*/ 655320 w 5318760"/>
              <a:gd name="connsiteY0" fmla="*/ 0 h 6873240"/>
              <a:gd name="connsiteX1" fmla="*/ 5318760 w 5318760"/>
              <a:gd name="connsiteY1" fmla="*/ 0 h 6873240"/>
              <a:gd name="connsiteX2" fmla="*/ 5318760 w 5318760"/>
              <a:gd name="connsiteY2" fmla="*/ 6858000 h 6873240"/>
              <a:gd name="connsiteX3" fmla="*/ 0 w 5318760"/>
              <a:gd name="connsiteY3" fmla="*/ 6873240 h 6873240"/>
              <a:gd name="connsiteX4" fmla="*/ 655320 w 5318760"/>
              <a:gd name="connsiteY4" fmla="*/ 0 h 6873240"/>
              <a:gd name="connsiteX0" fmla="*/ 655320 w 5318760"/>
              <a:gd name="connsiteY0" fmla="*/ 0 h 6873240"/>
              <a:gd name="connsiteX1" fmla="*/ 5318760 w 5318760"/>
              <a:gd name="connsiteY1" fmla="*/ 0 h 6873240"/>
              <a:gd name="connsiteX2" fmla="*/ 5318760 w 5318760"/>
              <a:gd name="connsiteY2" fmla="*/ 6858000 h 6873240"/>
              <a:gd name="connsiteX3" fmla="*/ 0 w 5318760"/>
              <a:gd name="connsiteY3" fmla="*/ 6873240 h 6873240"/>
              <a:gd name="connsiteX4" fmla="*/ 655320 w 5318760"/>
              <a:gd name="connsiteY4" fmla="*/ 0 h 6873240"/>
              <a:gd name="connsiteX0" fmla="*/ 655320 w 5318760"/>
              <a:gd name="connsiteY0" fmla="*/ 0 h 6873240"/>
              <a:gd name="connsiteX1" fmla="*/ 5318760 w 5318760"/>
              <a:gd name="connsiteY1" fmla="*/ 0 h 6873240"/>
              <a:gd name="connsiteX2" fmla="*/ 5318760 w 5318760"/>
              <a:gd name="connsiteY2" fmla="*/ 6858000 h 6873240"/>
              <a:gd name="connsiteX3" fmla="*/ 0 w 5318760"/>
              <a:gd name="connsiteY3" fmla="*/ 6873240 h 6873240"/>
              <a:gd name="connsiteX4" fmla="*/ 655320 w 5318760"/>
              <a:gd name="connsiteY4" fmla="*/ 0 h 687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8760" h="6873240">
                <a:moveTo>
                  <a:pt x="655320" y="0"/>
                </a:moveTo>
                <a:lnTo>
                  <a:pt x="5318760" y="0"/>
                </a:lnTo>
                <a:lnTo>
                  <a:pt x="5318760" y="6858000"/>
                </a:lnTo>
                <a:lnTo>
                  <a:pt x="0" y="6873240"/>
                </a:lnTo>
                <a:cubicBezTo>
                  <a:pt x="10925126" y="-3709572"/>
                  <a:pt x="436880" y="2291080"/>
                  <a:pt x="655320"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accent4"/>
              </a:solidFill>
            </a:endParaRPr>
          </a:p>
        </p:txBody>
      </p:sp>
      <p:sp>
        <p:nvSpPr>
          <p:cNvPr id="24" name="Oval 23">
            <a:extLst>
              <a:ext uri="{FF2B5EF4-FFF2-40B4-BE49-F238E27FC236}">
                <a16:creationId xmlns:a16="http://schemas.microsoft.com/office/drawing/2014/main" id="{92439947-36F5-3512-85DC-2B12FC90E251}"/>
              </a:ext>
            </a:extLst>
          </p:cNvPr>
          <p:cNvSpPr/>
          <p:nvPr userDrawn="1"/>
        </p:nvSpPr>
        <p:spPr>
          <a:xfrm>
            <a:off x="10139081" y="5486400"/>
            <a:ext cx="1942201" cy="1317462"/>
          </a:xfrm>
          <a:custGeom>
            <a:avLst/>
            <a:gdLst>
              <a:gd name="connsiteX0" fmla="*/ 0 w 1909011"/>
              <a:gd name="connsiteY0" fmla="*/ 942073 h 1884145"/>
              <a:gd name="connsiteX1" fmla="*/ 954506 w 1909011"/>
              <a:gd name="connsiteY1" fmla="*/ 0 h 1884145"/>
              <a:gd name="connsiteX2" fmla="*/ 1909012 w 1909011"/>
              <a:gd name="connsiteY2" fmla="*/ 942073 h 1884145"/>
              <a:gd name="connsiteX3" fmla="*/ 954506 w 1909011"/>
              <a:gd name="connsiteY3" fmla="*/ 1884146 h 1884145"/>
              <a:gd name="connsiteX4" fmla="*/ 0 w 1909011"/>
              <a:gd name="connsiteY4" fmla="*/ 942073 h 1884145"/>
              <a:gd name="connsiteX0" fmla="*/ 296 w 1909308"/>
              <a:gd name="connsiteY0" fmla="*/ 877905 h 1819978"/>
              <a:gd name="connsiteX1" fmla="*/ 1035012 w 1909308"/>
              <a:gd name="connsiteY1" fmla="*/ 0 h 1819978"/>
              <a:gd name="connsiteX2" fmla="*/ 1909308 w 1909308"/>
              <a:gd name="connsiteY2" fmla="*/ 877905 h 1819978"/>
              <a:gd name="connsiteX3" fmla="*/ 954802 w 1909308"/>
              <a:gd name="connsiteY3" fmla="*/ 1819978 h 1819978"/>
              <a:gd name="connsiteX4" fmla="*/ 296 w 1909308"/>
              <a:gd name="connsiteY4" fmla="*/ 877905 h 1819978"/>
              <a:gd name="connsiteX0" fmla="*/ 241 w 1785685"/>
              <a:gd name="connsiteY0" fmla="*/ 890270 h 1819991"/>
              <a:gd name="connsiteX1" fmla="*/ 911389 w 1785685"/>
              <a:gd name="connsiteY1" fmla="*/ 8 h 1819991"/>
              <a:gd name="connsiteX2" fmla="*/ 1785685 w 1785685"/>
              <a:gd name="connsiteY2" fmla="*/ 877913 h 1819991"/>
              <a:gd name="connsiteX3" fmla="*/ 831179 w 1785685"/>
              <a:gd name="connsiteY3" fmla="*/ 1819986 h 1819991"/>
              <a:gd name="connsiteX4" fmla="*/ 241 w 1785685"/>
              <a:gd name="connsiteY4" fmla="*/ 890270 h 1819991"/>
              <a:gd name="connsiteX0" fmla="*/ 204217 w 1989661"/>
              <a:gd name="connsiteY0" fmla="*/ 890270 h 1819988"/>
              <a:gd name="connsiteX1" fmla="*/ 1115365 w 1989661"/>
              <a:gd name="connsiteY1" fmla="*/ 8 h 1819988"/>
              <a:gd name="connsiteX2" fmla="*/ 1989661 w 1989661"/>
              <a:gd name="connsiteY2" fmla="*/ 877913 h 1819988"/>
              <a:gd name="connsiteX3" fmla="*/ 1035155 w 1989661"/>
              <a:gd name="connsiteY3" fmla="*/ 1819986 h 1819988"/>
              <a:gd name="connsiteX4" fmla="*/ 204217 w 1989661"/>
              <a:gd name="connsiteY4" fmla="*/ 890270 h 1819988"/>
              <a:gd name="connsiteX0" fmla="*/ 53 w 1785497"/>
              <a:gd name="connsiteY0" fmla="*/ 890270 h 1652469"/>
              <a:gd name="connsiteX1" fmla="*/ 911201 w 1785497"/>
              <a:gd name="connsiteY1" fmla="*/ 8 h 1652469"/>
              <a:gd name="connsiteX2" fmla="*/ 1785497 w 1785497"/>
              <a:gd name="connsiteY2" fmla="*/ 877913 h 1652469"/>
              <a:gd name="connsiteX3" fmla="*/ 872871 w 1785497"/>
              <a:gd name="connsiteY3" fmla="*/ 1652463 h 1652469"/>
              <a:gd name="connsiteX4" fmla="*/ 53 w 1785497"/>
              <a:gd name="connsiteY4" fmla="*/ 890270 h 1652469"/>
              <a:gd name="connsiteX0" fmla="*/ 41 w 1973949"/>
              <a:gd name="connsiteY0" fmla="*/ 932305 h 1652750"/>
              <a:gd name="connsiteX1" fmla="*/ 1099653 w 1973949"/>
              <a:gd name="connsiteY1" fmla="*/ 163 h 1652750"/>
              <a:gd name="connsiteX2" fmla="*/ 1973949 w 1973949"/>
              <a:gd name="connsiteY2" fmla="*/ 878068 h 1652750"/>
              <a:gd name="connsiteX3" fmla="*/ 1061323 w 1973949"/>
              <a:gd name="connsiteY3" fmla="*/ 1652618 h 1652750"/>
              <a:gd name="connsiteX4" fmla="*/ 41 w 1973949"/>
              <a:gd name="connsiteY4" fmla="*/ 932305 h 1652750"/>
              <a:gd name="connsiteX0" fmla="*/ 264699 w 2238607"/>
              <a:gd name="connsiteY0" fmla="*/ 932305 h 1652674"/>
              <a:gd name="connsiteX1" fmla="*/ 1364311 w 2238607"/>
              <a:gd name="connsiteY1" fmla="*/ 163 h 1652674"/>
              <a:gd name="connsiteX2" fmla="*/ 2238607 w 2238607"/>
              <a:gd name="connsiteY2" fmla="*/ 878068 h 1652674"/>
              <a:gd name="connsiteX3" fmla="*/ 1325981 w 2238607"/>
              <a:gd name="connsiteY3" fmla="*/ 1652618 h 1652674"/>
              <a:gd name="connsiteX4" fmla="*/ 264699 w 2238607"/>
              <a:gd name="connsiteY4" fmla="*/ 932305 h 1652674"/>
              <a:gd name="connsiteX0" fmla="*/ 42 w 1973950"/>
              <a:gd name="connsiteY0" fmla="*/ 932305 h 1596924"/>
              <a:gd name="connsiteX1" fmla="*/ 1099654 w 1973950"/>
              <a:gd name="connsiteY1" fmla="*/ 163 h 1596924"/>
              <a:gd name="connsiteX2" fmla="*/ 1973950 w 1973950"/>
              <a:gd name="connsiteY2" fmla="*/ 878068 h 1596924"/>
              <a:gd name="connsiteX3" fmla="*/ 1061324 w 1973950"/>
              <a:gd name="connsiteY3" fmla="*/ 1596777 h 1596924"/>
              <a:gd name="connsiteX4" fmla="*/ 42 w 1973950"/>
              <a:gd name="connsiteY4" fmla="*/ 932305 h 1596924"/>
              <a:gd name="connsiteX0" fmla="*/ 3316 w 1977224"/>
              <a:gd name="connsiteY0" fmla="*/ 2033774 h 2698508"/>
              <a:gd name="connsiteX1" fmla="*/ 1429840 w 1977224"/>
              <a:gd name="connsiteY1" fmla="*/ 41 h 2698508"/>
              <a:gd name="connsiteX2" fmla="*/ 1977224 w 1977224"/>
              <a:gd name="connsiteY2" fmla="*/ 1979537 h 2698508"/>
              <a:gd name="connsiteX3" fmla="*/ 1064598 w 1977224"/>
              <a:gd name="connsiteY3" fmla="*/ 2698246 h 2698508"/>
              <a:gd name="connsiteX4" fmla="*/ 3316 w 1977224"/>
              <a:gd name="connsiteY4" fmla="*/ 2033774 h 2698508"/>
              <a:gd name="connsiteX0" fmla="*/ 3316 w 1977224"/>
              <a:gd name="connsiteY0" fmla="*/ 3195876 h 3860611"/>
              <a:gd name="connsiteX1" fmla="*/ 1429840 w 1977224"/>
              <a:gd name="connsiteY1" fmla="*/ 1162143 h 3860611"/>
              <a:gd name="connsiteX2" fmla="*/ 1977224 w 1977224"/>
              <a:gd name="connsiteY2" fmla="*/ 3141639 h 3860611"/>
              <a:gd name="connsiteX3" fmla="*/ 1064598 w 1977224"/>
              <a:gd name="connsiteY3" fmla="*/ 3860348 h 3860611"/>
              <a:gd name="connsiteX4" fmla="*/ 3316 w 1977224"/>
              <a:gd name="connsiteY4" fmla="*/ 3195876 h 3860611"/>
              <a:gd name="connsiteX0" fmla="*/ 3252 w 1874416"/>
              <a:gd name="connsiteY0" fmla="*/ 2034153 h 2700796"/>
              <a:gd name="connsiteX1" fmla="*/ 1429776 w 1874416"/>
              <a:gd name="connsiteY1" fmla="*/ 420 h 2700796"/>
              <a:gd name="connsiteX2" fmla="*/ 1874416 w 1874416"/>
              <a:gd name="connsiteY2" fmla="*/ 1866516 h 2700796"/>
              <a:gd name="connsiteX3" fmla="*/ 1064534 w 1874416"/>
              <a:gd name="connsiteY3" fmla="*/ 2698625 h 2700796"/>
              <a:gd name="connsiteX4" fmla="*/ 3252 w 1874416"/>
              <a:gd name="connsiteY4" fmla="*/ 2034153 h 2700796"/>
              <a:gd name="connsiteX0" fmla="*/ 2433 w 2218822"/>
              <a:gd name="connsiteY0" fmla="*/ 1737288 h 2699450"/>
              <a:gd name="connsiteX1" fmla="*/ 1774182 w 2218822"/>
              <a:gd name="connsiteY1" fmla="*/ 264 h 2699450"/>
              <a:gd name="connsiteX2" fmla="*/ 2218822 w 2218822"/>
              <a:gd name="connsiteY2" fmla="*/ 1866360 h 2699450"/>
              <a:gd name="connsiteX3" fmla="*/ 1408940 w 2218822"/>
              <a:gd name="connsiteY3" fmla="*/ 2698469 h 2699450"/>
              <a:gd name="connsiteX4" fmla="*/ 2433 w 2218822"/>
              <a:gd name="connsiteY4" fmla="*/ 1737288 h 2699450"/>
              <a:gd name="connsiteX0" fmla="*/ 369454 w 2585843"/>
              <a:gd name="connsiteY0" fmla="*/ 1737178 h 2699341"/>
              <a:gd name="connsiteX1" fmla="*/ 2141203 w 2585843"/>
              <a:gd name="connsiteY1" fmla="*/ 154 h 2699341"/>
              <a:gd name="connsiteX2" fmla="*/ 2585843 w 2585843"/>
              <a:gd name="connsiteY2" fmla="*/ 1866250 h 2699341"/>
              <a:gd name="connsiteX3" fmla="*/ 1775961 w 2585843"/>
              <a:gd name="connsiteY3" fmla="*/ 2698359 h 2699341"/>
              <a:gd name="connsiteX4" fmla="*/ 369454 w 2585843"/>
              <a:gd name="connsiteY4" fmla="*/ 1737178 h 2699341"/>
              <a:gd name="connsiteX0" fmla="*/ 2865 w 2219254"/>
              <a:gd name="connsiteY0" fmla="*/ 1737282 h 2563098"/>
              <a:gd name="connsiteX1" fmla="*/ 1774614 w 2219254"/>
              <a:gd name="connsiteY1" fmla="*/ 258 h 2563098"/>
              <a:gd name="connsiteX2" fmla="*/ 2219254 w 2219254"/>
              <a:gd name="connsiteY2" fmla="*/ 1866354 h 2563098"/>
              <a:gd name="connsiteX3" fmla="*/ 1381755 w 2219254"/>
              <a:gd name="connsiteY3" fmla="*/ 2561518 h 2563098"/>
              <a:gd name="connsiteX4" fmla="*/ 2865 w 2219254"/>
              <a:gd name="connsiteY4" fmla="*/ 1737282 h 256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254" h="2563098">
                <a:moveTo>
                  <a:pt x="2865" y="1737282"/>
                </a:moveTo>
                <a:cubicBezTo>
                  <a:pt x="68341" y="1310405"/>
                  <a:pt x="1405216" y="-21254"/>
                  <a:pt x="1774614" y="258"/>
                </a:cubicBezTo>
                <a:cubicBezTo>
                  <a:pt x="2144012" y="21770"/>
                  <a:pt x="2219254" y="1346061"/>
                  <a:pt x="2219254" y="1866354"/>
                </a:cubicBezTo>
                <a:cubicBezTo>
                  <a:pt x="2219254" y="2386647"/>
                  <a:pt x="1751153" y="2583030"/>
                  <a:pt x="1381755" y="2561518"/>
                </a:cubicBezTo>
                <a:cubicBezTo>
                  <a:pt x="1012357" y="2540006"/>
                  <a:pt x="-62611" y="2164159"/>
                  <a:pt x="2865" y="173728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3" name="Picture 22" descr="A logo of a triangle with people in it&#10;&#10;AI-generated content may be incorrect.">
            <a:extLst>
              <a:ext uri="{FF2B5EF4-FFF2-40B4-BE49-F238E27FC236}">
                <a16:creationId xmlns:a16="http://schemas.microsoft.com/office/drawing/2014/main" id="{68BA4F08-8A6A-4A0D-3E5C-0468440D991C}"/>
              </a:ext>
            </a:extLst>
          </p:cNvPr>
          <p:cNvPicPr>
            <a:picLocks noChangeAspect="1"/>
          </p:cNvPicPr>
          <p:nvPr userDrawn="1"/>
        </p:nvPicPr>
        <p:blipFill>
          <a:blip r:embed="rId2"/>
          <a:stretch>
            <a:fillRect/>
          </a:stretch>
        </p:blipFill>
        <p:spPr>
          <a:xfrm>
            <a:off x="10399363" y="5266778"/>
            <a:ext cx="1792637" cy="1792637"/>
          </a:xfrm>
          <a:prstGeom prst="rect">
            <a:avLst/>
          </a:prstGeom>
        </p:spPr>
      </p:pic>
    </p:spTree>
    <p:extLst>
      <p:ext uri="{BB962C8B-B14F-4D97-AF65-F5344CB8AC3E}">
        <p14:creationId xmlns:p14="http://schemas.microsoft.com/office/powerpoint/2010/main" val="109550108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9" name="Rectangle 7">
            <a:extLst>
              <a:ext uri="{FF2B5EF4-FFF2-40B4-BE49-F238E27FC236}">
                <a16:creationId xmlns:a16="http://schemas.microsoft.com/office/drawing/2014/main" id="{BA5AA469-9F27-0037-8F97-6E3E8B9A95D6}"/>
              </a:ext>
            </a:extLst>
          </p:cNvPr>
          <p:cNvSpPr/>
          <p:nvPr userDrawn="1"/>
        </p:nvSpPr>
        <p:spPr>
          <a:xfrm flipV="1">
            <a:off x="0" y="0"/>
            <a:ext cx="12321915" cy="6858000"/>
          </a:xfrm>
          <a:custGeom>
            <a:avLst/>
            <a:gdLst>
              <a:gd name="connsiteX0" fmla="*/ 0 w 5160936"/>
              <a:gd name="connsiteY0" fmla="*/ 0 h 6858000"/>
              <a:gd name="connsiteX1" fmla="*/ 5160936 w 5160936"/>
              <a:gd name="connsiteY1" fmla="*/ 0 h 6858000"/>
              <a:gd name="connsiteX2" fmla="*/ 5160936 w 5160936"/>
              <a:gd name="connsiteY2" fmla="*/ 6858000 h 6858000"/>
              <a:gd name="connsiteX3" fmla="*/ 0 w 5160936"/>
              <a:gd name="connsiteY3" fmla="*/ 6858000 h 6858000"/>
              <a:gd name="connsiteX4" fmla="*/ 0 w 5160936"/>
              <a:gd name="connsiteY4" fmla="*/ 0 h 6858000"/>
              <a:gd name="connsiteX0" fmla="*/ 0 w 5160936"/>
              <a:gd name="connsiteY0" fmla="*/ 15499 h 6873499"/>
              <a:gd name="connsiteX1" fmla="*/ 3022170 w 5160936"/>
              <a:gd name="connsiteY1" fmla="*/ 0 h 6873499"/>
              <a:gd name="connsiteX2" fmla="*/ 5160936 w 5160936"/>
              <a:gd name="connsiteY2" fmla="*/ 6873499 h 6873499"/>
              <a:gd name="connsiteX3" fmla="*/ 0 w 5160936"/>
              <a:gd name="connsiteY3" fmla="*/ 6873499 h 6873499"/>
              <a:gd name="connsiteX4" fmla="*/ 0 w 5160936"/>
              <a:gd name="connsiteY4" fmla="*/ 15499 h 6873499"/>
              <a:gd name="connsiteX0" fmla="*/ 0 w 5160936"/>
              <a:gd name="connsiteY0" fmla="*/ 0 h 6858000"/>
              <a:gd name="connsiteX1" fmla="*/ 3139865 w 5160936"/>
              <a:gd name="connsiteY1" fmla="*/ 11662 h 6858000"/>
              <a:gd name="connsiteX2" fmla="*/ 5160936 w 5160936"/>
              <a:gd name="connsiteY2" fmla="*/ 6858000 h 6858000"/>
              <a:gd name="connsiteX3" fmla="*/ 0 w 5160936"/>
              <a:gd name="connsiteY3" fmla="*/ 6858000 h 6858000"/>
              <a:gd name="connsiteX4" fmla="*/ 0 w 5160936"/>
              <a:gd name="connsiteY4" fmla="*/ 0 h 6858000"/>
              <a:gd name="connsiteX0" fmla="*/ 0 w 5160936"/>
              <a:gd name="connsiteY0" fmla="*/ 0 h 6858000"/>
              <a:gd name="connsiteX1" fmla="*/ 3139865 w 5160936"/>
              <a:gd name="connsiteY1" fmla="*/ 11662 h 6858000"/>
              <a:gd name="connsiteX2" fmla="*/ 5160936 w 5160936"/>
              <a:gd name="connsiteY2" fmla="*/ 6858000 h 6858000"/>
              <a:gd name="connsiteX3" fmla="*/ 0 w 5160936"/>
              <a:gd name="connsiteY3" fmla="*/ 6858000 h 6858000"/>
              <a:gd name="connsiteX4" fmla="*/ 0 w 5160936"/>
              <a:gd name="connsiteY4" fmla="*/ 0 h 6858000"/>
              <a:gd name="connsiteX0" fmla="*/ 0 w 6388420"/>
              <a:gd name="connsiteY0" fmla="*/ 0 h 6858000"/>
              <a:gd name="connsiteX1" fmla="*/ 3139865 w 6388420"/>
              <a:gd name="connsiteY1" fmla="*/ 11662 h 6858000"/>
              <a:gd name="connsiteX2" fmla="*/ 5160936 w 6388420"/>
              <a:gd name="connsiteY2" fmla="*/ 6858000 h 6858000"/>
              <a:gd name="connsiteX3" fmla="*/ 0 w 6388420"/>
              <a:gd name="connsiteY3" fmla="*/ 6858000 h 6858000"/>
              <a:gd name="connsiteX4" fmla="*/ 0 w 6388420"/>
              <a:gd name="connsiteY4" fmla="*/ 0 h 6858000"/>
              <a:gd name="connsiteX0" fmla="*/ 0 w 6390702"/>
              <a:gd name="connsiteY0" fmla="*/ 213 h 6858213"/>
              <a:gd name="connsiteX1" fmla="*/ 3163615 w 6390702"/>
              <a:gd name="connsiteY1" fmla="*/ 0 h 6858213"/>
              <a:gd name="connsiteX2" fmla="*/ 5160936 w 6390702"/>
              <a:gd name="connsiteY2" fmla="*/ 6858213 h 6858213"/>
              <a:gd name="connsiteX3" fmla="*/ 0 w 6390702"/>
              <a:gd name="connsiteY3" fmla="*/ 6858213 h 6858213"/>
              <a:gd name="connsiteX4" fmla="*/ 0 w 6390702"/>
              <a:gd name="connsiteY4" fmla="*/ 213 h 6858213"/>
              <a:gd name="connsiteX0" fmla="*/ 0 w 6304300"/>
              <a:gd name="connsiteY0" fmla="*/ 213 h 6858213"/>
              <a:gd name="connsiteX1" fmla="*/ 3163615 w 6304300"/>
              <a:gd name="connsiteY1" fmla="*/ 0 h 6858213"/>
              <a:gd name="connsiteX2" fmla="*/ 5160936 w 6304300"/>
              <a:gd name="connsiteY2" fmla="*/ 6858213 h 6858213"/>
              <a:gd name="connsiteX3" fmla="*/ 0 w 6304300"/>
              <a:gd name="connsiteY3" fmla="*/ 6858213 h 6858213"/>
              <a:gd name="connsiteX4" fmla="*/ 0 w 6304300"/>
              <a:gd name="connsiteY4" fmla="*/ 213 h 6858213"/>
              <a:gd name="connsiteX0" fmla="*/ 0 w 6377975"/>
              <a:gd name="connsiteY0" fmla="*/ 213 h 6858213"/>
              <a:gd name="connsiteX1" fmla="*/ 3163615 w 6377975"/>
              <a:gd name="connsiteY1" fmla="*/ 0 h 6858213"/>
              <a:gd name="connsiteX2" fmla="*/ 5160936 w 6377975"/>
              <a:gd name="connsiteY2" fmla="*/ 6858213 h 6858213"/>
              <a:gd name="connsiteX3" fmla="*/ 0 w 6377975"/>
              <a:gd name="connsiteY3" fmla="*/ 6858213 h 6858213"/>
              <a:gd name="connsiteX4" fmla="*/ 0 w 6377975"/>
              <a:gd name="connsiteY4" fmla="*/ 213 h 6858213"/>
              <a:gd name="connsiteX0" fmla="*/ 0 w 5207970"/>
              <a:gd name="connsiteY0" fmla="*/ 213 h 6858213"/>
              <a:gd name="connsiteX1" fmla="*/ 3163615 w 5207970"/>
              <a:gd name="connsiteY1" fmla="*/ 0 h 6858213"/>
              <a:gd name="connsiteX2" fmla="*/ 5160936 w 5207970"/>
              <a:gd name="connsiteY2" fmla="*/ 6858213 h 6858213"/>
              <a:gd name="connsiteX3" fmla="*/ 0 w 5207970"/>
              <a:gd name="connsiteY3" fmla="*/ 6858213 h 6858213"/>
              <a:gd name="connsiteX4" fmla="*/ 0 w 5207970"/>
              <a:gd name="connsiteY4" fmla="*/ 213 h 6858213"/>
              <a:gd name="connsiteX0" fmla="*/ 0 w 7064072"/>
              <a:gd name="connsiteY0" fmla="*/ 213 h 6858213"/>
              <a:gd name="connsiteX1" fmla="*/ 3163615 w 7064072"/>
              <a:gd name="connsiteY1" fmla="*/ 0 h 6858213"/>
              <a:gd name="connsiteX2" fmla="*/ 7026312 w 7064072"/>
              <a:gd name="connsiteY2" fmla="*/ 6858213 h 6858213"/>
              <a:gd name="connsiteX3" fmla="*/ 0 w 7064072"/>
              <a:gd name="connsiteY3" fmla="*/ 6858213 h 6858213"/>
              <a:gd name="connsiteX4" fmla="*/ 0 w 7064072"/>
              <a:gd name="connsiteY4" fmla="*/ 213 h 6858213"/>
              <a:gd name="connsiteX0" fmla="*/ 0 w 7053571"/>
              <a:gd name="connsiteY0" fmla="*/ 213 h 6858213"/>
              <a:gd name="connsiteX1" fmla="*/ 3163615 w 7053571"/>
              <a:gd name="connsiteY1" fmla="*/ 0 h 6858213"/>
              <a:gd name="connsiteX2" fmla="*/ 7026312 w 7053571"/>
              <a:gd name="connsiteY2" fmla="*/ 6858213 h 6858213"/>
              <a:gd name="connsiteX3" fmla="*/ 0 w 7053571"/>
              <a:gd name="connsiteY3" fmla="*/ 6858213 h 6858213"/>
              <a:gd name="connsiteX4" fmla="*/ 0 w 7053571"/>
              <a:gd name="connsiteY4" fmla="*/ 213 h 6858213"/>
              <a:gd name="connsiteX0" fmla="*/ 0 w 7108478"/>
              <a:gd name="connsiteY0" fmla="*/ 213 h 6858213"/>
              <a:gd name="connsiteX1" fmla="*/ 3163615 w 7108478"/>
              <a:gd name="connsiteY1" fmla="*/ 0 h 6858213"/>
              <a:gd name="connsiteX2" fmla="*/ 7026312 w 7108478"/>
              <a:gd name="connsiteY2" fmla="*/ 6858213 h 6858213"/>
              <a:gd name="connsiteX3" fmla="*/ 0 w 7108478"/>
              <a:gd name="connsiteY3" fmla="*/ 6858213 h 6858213"/>
              <a:gd name="connsiteX4" fmla="*/ 0 w 7108478"/>
              <a:gd name="connsiteY4" fmla="*/ 213 h 6858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8478" h="6858213">
                <a:moveTo>
                  <a:pt x="0" y="213"/>
                </a:moveTo>
                <a:lnTo>
                  <a:pt x="3163615" y="0"/>
                </a:lnTo>
                <a:cubicBezTo>
                  <a:pt x="-5098592" y="584538"/>
                  <a:pt x="8267856" y="4841249"/>
                  <a:pt x="7026312" y="6858213"/>
                </a:cubicBezTo>
                <a:lnTo>
                  <a:pt x="0" y="6858213"/>
                </a:lnTo>
                <a:lnTo>
                  <a:pt x="0" y="213"/>
                </a:lnTo>
                <a:close/>
              </a:path>
            </a:pathLst>
          </a:custGeom>
          <a:gradFill flip="none" rotWithShape="1">
            <a:gsLst>
              <a:gs pos="90000">
                <a:schemeClr val="bg2">
                  <a:alpha val="29000"/>
                </a:schemeClr>
              </a:gs>
              <a:gs pos="56000">
                <a:schemeClr val="bg2">
                  <a:alpha val="84757"/>
                </a:schemeClr>
              </a:gs>
              <a:gs pos="19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811215EA-2FFA-D2ED-0554-32159670B3B6}"/>
              </a:ext>
            </a:extLst>
          </p:cNvPr>
          <p:cNvSpPr>
            <a:spLocks noGrp="1"/>
          </p:cNvSpPr>
          <p:nvPr>
            <p:ph type="title"/>
          </p:nvPr>
        </p:nvSpPr>
        <p:spPr>
          <a:xfrm>
            <a:off x="831850" y="1709738"/>
            <a:ext cx="10515600" cy="2852737"/>
          </a:xfrm>
        </p:spPr>
        <p:txBody>
          <a:bodyPr anchor="b"/>
          <a:lstStyle>
            <a:lvl1pPr>
              <a:defRPr sz="6000" b="1" i="0">
                <a:latin typeface="Avenir Next Demi Bold" panose="020B0503020202020204" pitchFamily="34" charset="0"/>
              </a:defRPr>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6BFF9F16-4717-E349-0918-9A83704F0AB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D213E8F-1779-4894-59F0-9B841842C430}"/>
              </a:ext>
            </a:extLst>
          </p:cNvPr>
          <p:cNvSpPr>
            <a:spLocks noGrp="1"/>
          </p:cNvSpPr>
          <p:nvPr>
            <p:ph type="dt" sz="half" idx="10"/>
          </p:nvPr>
        </p:nvSpPr>
        <p:spPr/>
        <p:txBody>
          <a:bodyPr/>
          <a:lstStyle/>
          <a:p>
            <a:fld id="{3552FEDB-4167-0842-9F59-D3534D2A659B}" type="datetimeFigureOut">
              <a:rPr lang="en-NL" smtClean="0"/>
              <a:t>10/10/2025</a:t>
            </a:fld>
            <a:endParaRPr lang="en-NL"/>
          </a:p>
        </p:txBody>
      </p:sp>
      <p:sp>
        <p:nvSpPr>
          <p:cNvPr id="5" name="Footer Placeholder 4">
            <a:extLst>
              <a:ext uri="{FF2B5EF4-FFF2-40B4-BE49-F238E27FC236}">
                <a16:creationId xmlns:a16="http://schemas.microsoft.com/office/drawing/2014/main" id="{23DDC89C-80BB-1B8B-0F65-E5AFD8EEE68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9ED2624-3C14-9FC5-62E0-340812BC89A1}"/>
              </a:ext>
            </a:extLst>
          </p:cNvPr>
          <p:cNvSpPr>
            <a:spLocks noGrp="1"/>
          </p:cNvSpPr>
          <p:nvPr>
            <p:ph type="sldNum" sz="quarter" idx="12"/>
          </p:nvPr>
        </p:nvSpPr>
        <p:spPr/>
        <p:txBody>
          <a:bodyPr/>
          <a:lstStyle/>
          <a:p>
            <a:fld id="{D676D18D-AE37-9C43-ACD0-EEB9C8A0A353}" type="slidenum">
              <a:rPr lang="en-NL" smtClean="0"/>
              <a:t>‹#›</a:t>
            </a:fld>
            <a:endParaRPr lang="en-NL"/>
          </a:p>
        </p:txBody>
      </p:sp>
    </p:spTree>
    <p:extLst>
      <p:ext uri="{BB962C8B-B14F-4D97-AF65-F5344CB8AC3E}">
        <p14:creationId xmlns:p14="http://schemas.microsoft.com/office/powerpoint/2010/main" val="4074111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933A9-7B2E-CD84-D6A0-9DE0A5BD0B74}"/>
              </a:ext>
            </a:extLst>
          </p:cNvPr>
          <p:cNvSpPr>
            <a:spLocks noGrp="1"/>
          </p:cNvSpPr>
          <p:nvPr>
            <p:ph type="title"/>
          </p:nvPr>
        </p:nvSpPr>
        <p:spPr/>
        <p:txBody>
          <a:bodyPr/>
          <a:lstStyle>
            <a:lvl1pPr>
              <a:defRPr>
                <a:solidFill>
                  <a:schemeClr val="accent2"/>
                </a:solidFill>
                <a:latin typeface="Avenir Next" panose="020B0503020202020204" pitchFamily="34" charset="0"/>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A536D0D3-0411-5E8C-EA1C-2E208DA8203F}"/>
              </a:ext>
            </a:extLst>
          </p:cNvPr>
          <p:cNvSpPr>
            <a:spLocks noGrp="1"/>
          </p:cNvSpPr>
          <p:nvPr>
            <p:ph idx="1"/>
          </p:nvPr>
        </p:nvSpPr>
        <p:spPr>
          <a:xfrm>
            <a:off x="838200" y="1825625"/>
            <a:ext cx="9972675" cy="3898900"/>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7B658EB3-0152-0D62-D765-9E79F24780D3}"/>
              </a:ext>
            </a:extLst>
          </p:cNvPr>
          <p:cNvSpPr>
            <a:spLocks noGrp="1"/>
          </p:cNvSpPr>
          <p:nvPr>
            <p:ph type="dt" sz="half" idx="10"/>
          </p:nvPr>
        </p:nvSpPr>
        <p:spPr/>
        <p:txBody>
          <a:bodyPr/>
          <a:lstStyle/>
          <a:p>
            <a:fld id="{3552FEDB-4167-0842-9F59-D3534D2A659B}" type="datetimeFigureOut">
              <a:rPr lang="en-NL" smtClean="0"/>
              <a:t>10/10/2025</a:t>
            </a:fld>
            <a:endParaRPr lang="en-NL"/>
          </a:p>
        </p:txBody>
      </p:sp>
      <p:sp>
        <p:nvSpPr>
          <p:cNvPr id="5" name="Footer Placeholder 4">
            <a:extLst>
              <a:ext uri="{FF2B5EF4-FFF2-40B4-BE49-F238E27FC236}">
                <a16:creationId xmlns:a16="http://schemas.microsoft.com/office/drawing/2014/main" id="{5D2F5990-2153-A973-2DC5-A4338FD5125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A1BE017F-6EE1-0CE5-9E03-69F89C2669F3}"/>
              </a:ext>
            </a:extLst>
          </p:cNvPr>
          <p:cNvSpPr>
            <a:spLocks noGrp="1"/>
          </p:cNvSpPr>
          <p:nvPr>
            <p:ph type="sldNum" sz="quarter" idx="12"/>
          </p:nvPr>
        </p:nvSpPr>
        <p:spPr>
          <a:xfrm>
            <a:off x="8610600" y="6356350"/>
            <a:ext cx="2114550" cy="365125"/>
          </a:xfrm>
        </p:spPr>
        <p:txBody>
          <a:bodyPr/>
          <a:lstStyle/>
          <a:p>
            <a:fld id="{D676D18D-AE37-9C43-ACD0-EEB9C8A0A353}" type="slidenum">
              <a:rPr lang="en-NL" smtClean="0"/>
              <a:t>‹#›</a:t>
            </a:fld>
            <a:endParaRPr lang="en-NL"/>
          </a:p>
        </p:txBody>
      </p:sp>
      <p:sp>
        <p:nvSpPr>
          <p:cNvPr id="7" name="Rectangle 7">
            <a:extLst>
              <a:ext uri="{FF2B5EF4-FFF2-40B4-BE49-F238E27FC236}">
                <a16:creationId xmlns:a16="http://schemas.microsoft.com/office/drawing/2014/main" id="{653FBAC9-A953-65E4-D104-D81DB2C5839D}"/>
              </a:ext>
            </a:extLst>
          </p:cNvPr>
          <p:cNvSpPr/>
          <p:nvPr userDrawn="1"/>
        </p:nvSpPr>
        <p:spPr>
          <a:xfrm>
            <a:off x="0" y="-45104"/>
            <a:ext cx="1614538" cy="4697651"/>
          </a:xfrm>
          <a:custGeom>
            <a:avLst/>
            <a:gdLst>
              <a:gd name="connsiteX0" fmla="*/ 0 w 1605776"/>
              <a:gd name="connsiteY0" fmla="*/ 0 h 4683512"/>
              <a:gd name="connsiteX1" fmla="*/ 1605776 w 1605776"/>
              <a:gd name="connsiteY1" fmla="*/ 0 h 4683512"/>
              <a:gd name="connsiteX2" fmla="*/ 1605776 w 1605776"/>
              <a:gd name="connsiteY2" fmla="*/ 4683512 h 4683512"/>
              <a:gd name="connsiteX3" fmla="*/ 0 w 1605776"/>
              <a:gd name="connsiteY3" fmla="*/ 4683512 h 4683512"/>
              <a:gd name="connsiteX4" fmla="*/ 0 w 1605776"/>
              <a:gd name="connsiteY4" fmla="*/ 0 h 4683512"/>
              <a:gd name="connsiteX0" fmla="*/ 0 w 1605776"/>
              <a:gd name="connsiteY0" fmla="*/ 0 h 4705815"/>
              <a:gd name="connsiteX1" fmla="*/ 1605776 w 1605776"/>
              <a:gd name="connsiteY1" fmla="*/ 0 h 4705815"/>
              <a:gd name="connsiteX2" fmla="*/ 89210 w 1605776"/>
              <a:gd name="connsiteY2" fmla="*/ 4705815 h 4705815"/>
              <a:gd name="connsiteX3" fmla="*/ 0 w 1605776"/>
              <a:gd name="connsiteY3" fmla="*/ 4683512 h 4705815"/>
              <a:gd name="connsiteX4" fmla="*/ 0 w 1605776"/>
              <a:gd name="connsiteY4" fmla="*/ 0 h 4705815"/>
              <a:gd name="connsiteX0" fmla="*/ 8762 w 1614538"/>
              <a:gd name="connsiteY0" fmla="*/ 0 h 4697651"/>
              <a:gd name="connsiteX1" fmla="*/ 1614538 w 1614538"/>
              <a:gd name="connsiteY1" fmla="*/ 0 h 4697651"/>
              <a:gd name="connsiteX2" fmla="*/ 0 w 1614538"/>
              <a:gd name="connsiteY2" fmla="*/ 4697651 h 4697651"/>
              <a:gd name="connsiteX3" fmla="*/ 8762 w 1614538"/>
              <a:gd name="connsiteY3" fmla="*/ 4683512 h 4697651"/>
              <a:gd name="connsiteX4" fmla="*/ 8762 w 1614538"/>
              <a:gd name="connsiteY4" fmla="*/ 0 h 4697651"/>
              <a:gd name="connsiteX0" fmla="*/ 8762 w 1614538"/>
              <a:gd name="connsiteY0" fmla="*/ 0 h 4697651"/>
              <a:gd name="connsiteX1" fmla="*/ 1614538 w 1614538"/>
              <a:gd name="connsiteY1" fmla="*/ 0 h 4697651"/>
              <a:gd name="connsiteX2" fmla="*/ 0 w 1614538"/>
              <a:gd name="connsiteY2" fmla="*/ 4697651 h 4697651"/>
              <a:gd name="connsiteX3" fmla="*/ 8762 w 1614538"/>
              <a:gd name="connsiteY3" fmla="*/ 4683512 h 4697651"/>
              <a:gd name="connsiteX4" fmla="*/ 8762 w 1614538"/>
              <a:gd name="connsiteY4" fmla="*/ 0 h 4697651"/>
              <a:gd name="connsiteX0" fmla="*/ 8762 w 1614538"/>
              <a:gd name="connsiteY0" fmla="*/ 0 h 4697651"/>
              <a:gd name="connsiteX1" fmla="*/ 1614538 w 1614538"/>
              <a:gd name="connsiteY1" fmla="*/ 0 h 4697651"/>
              <a:gd name="connsiteX2" fmla="*/ 0 w 1614538"/>
              <a:gd name="connsiteY2" fmla="*/ 4697651 h 4697651"/>
              <a:gd name="connsiteX3" fmla="*/ 8762 w 1614538"/>
              <a:gd name="connsiteY3" fmla="*/ 4683512 h 4697651"/>
              <a:gd name="connsiteX4" fmla="*/ 8762 w 1614538"/>
              <a:gd name="connsiteY4" fmla="*/ 0 h 4697651"/>
              <a:gd name="connsiteX0" fmla="*/ 8762 w 1614538"/>
              <a:gd name="connsiteY0" fmla="*/ 0 h 4697651"/>
              <a:gd name="connsiteX1" fmla="*/ 1614538 w 1614538"/>
              <a:gd name="connsiteY1" fmla="*/ 0 h 4697651"/>
              <a:gd name="connsiteX2" fmla="*/ 0 w 1614538"/>
              <a:gd name="connsiteY2" fmla="*/ 4697651 h 4697651"/>
              <a:gd name="connsiteX3" fmla="*/ 8762 w 1614538"/>
              <a:gd name="connsiteY3" fmla="*/ 4683512 h 4697651"/>
              <a:gd name="connsiteX4" fmla="*/ 8762 w 1614538"/>
              <a:gd name="connsiteY4" fmla="*/ 0 h 4697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4538" h="4697651">
                <a:moveTo>
                  <a:pt x="8762" y="0"/>
                </a:moveTo>
                <a:lnTo>
                  <a:pt x="1614538" y="0"/>
                </a:lnTo>
                <a:cubicBezTo>
                  <a:pt x="972450" y="1077511"/>
                  <a:pt x="41642" y="-9256"/>
                  <a:pt x="0" y="4697651"/>
                </a:cubicBezTo>
                <a:lnTo>
                  <a:pt x="8762" y="4683512"/>
                </a:lnTo>
                <a:lnTo>
                  <a:pt x="8762"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471413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7EB4ED26-82FE-3C15-B5BC-10E8C5DFBBC2}"/>
              </a:ext>
            </a:extLst>
          </p:cNvPr>
          <p:cNvSpPr/>
          <p:nvPr userDrawn="1"/>
        </p:nvSpPr>
        <p:spPr>
          <a:xfrm flipH="1">
            <a:off x="8429296" y="-214"/>
            <a:ext cx="3762704" cy="6858214"/>
          </a:xfrm>
          <a:custGeom>
            <a:avLst/>
            <a:gdLst>
              <a:gd name="connsiteX0" fmla="*/ 0 w 5160936"/>
              <a:gd name="connsiteY0" fmla="*/ 0 h 6858000"/>
              <a:gd name="connsiteX1" fmla="*/ 5160936 w 5160936"/>
              <a:gd name="connsiteY1" fmla="*/ 0 h 6858000"/>
              <a:gd name="connsiteX2" fmla="*/ 5160936 w 5160936"/>
              <a:gd name="connsiteY2" fmla="*/ 6858000 h 6858000"/>
              <a:gd name="connsiteX3" fmla="*/ 0 w 5160936"/>
              <a:gd name="connsiteY3" fmla="*/ 6858000 h 6858000"/>
              <a:gd name="connsiteX4" fmla="*/ 0 w 5160936"/>
              <a:gd name="connsiteY4" fmla="*/ 0 h 6858000"/>
              <a:gd name="connsiteX0" fmla="*/ 0 w 5160936"/>
              <a:gd name="connsiteY0" fmla="*/ 15499 h 6873499"/>
              <a:gd name="connsiteX1" fmla="*/ 3022170 w 5160936"/>
              <a:gd name="connsiteY1" fmla="*/ 0 h 6873499"/>
              <a:gd name="connsiteX2" fmla="*/ 5160936 w 5160936"/>
              <a:gd name="connsiteY2" fmla="*/ 6873499 h 6873499"/>
              <a:gd name="connsiteX3" fmla="*/ 0 w 5160936"/>
              <a:gd name="connsiteY3" fmla="*/ 6873499 h 6873499"/>
              <a:gd name="connsiteX4" fmla="*/ 0 w 5160936"/>
              <a:gd name="connsiteY4" fmla="*/ 15499 h 6873499"/>
              <a:gd name="connsiteX0" fmla="*/ 0 w 5160936"/>
              <a:gd name="connsiteY0" fmla="*/ 0 h 6858000"/>
              <a:gd name="connsiteX1" fmla="*/ 3139865 w 5160936"/>
              <a:gd name="connsiteY1" fmla="*/ 11662 h 6858000"/>
              <a:gd name="connsiteX2" fmla="*/ 5160936 w 5160936"/>
              <a:gd name="connsiteY2" fmla="*/ 6858000 h 6858000"/>
              <a:gd name="connsiteX3" fmla="*/ 0 w 5160936"/>
              <a:gd name="connsiteY3" fmla="*/ 6858000 h 6858000"/>
              <a:gd name="connsiteX4" fmla="*/ 0 w 5160936"/>
              <a:gd name="connsiteY4" fmla="*/ 0 h 6858000"/>
              <a:gd name="connsiteX0" fmla="*/ 0 w 5160936"/>
              <a:gd name="connsiteY0" fmla="*/ 0 h 6858000"/>
              <a:gd name="connsiteX1" fmla="*/ 3139865 w 5160936"/>
              <a:gd name="connsiteY1" fmla="*/ 11662 h 6858000"/>
              <a:gd name="connsiteX2" fmla="*/ 5160936 w 5160936"/>
              <a:gd name="connsiteY2" fmla="*/ 6858000 h 6858000"/>
              <a:gd name="connsiteX3" fmla="*/ 0 w 5160936"/>
              <a:gd name="connsiteY3" fmla="*/ 6858000 h 6858000"/>
              <a:gd name="connsiteX4" fmla="*/ 0 w 5160936"/>
              <a:gd name="connsiteY4" fmla="*/ 0 h 6858000"/>
              <a:gd name="connsiteX0" fmla="*/ 0 w 6388420"/>
              <a:gd name="connsiteY0" fmla="*/ 0 h 6858000"/>
              <a:gd name="connsiteX1" fmla="*/ 3139865 w 6388420"/>
              <a:gd name="connsiteY1" fmla="*/ 11662 h 6858000"/>
              <a:gd name="connsiteX2" fmla="*/ 5160936 w 6388420"/>
              <a:gd name="connsiteY2" fmla="*/ 6858000 h 6858000"/>
              <a:gd name="connsiteX3" fmla="*/ 0 w 6388420"/>
              <a:gd name="connsiteY3" fmla="*/ 6858000 h 6858000"/>
              <a:gd name="connsiteX4" fmla="*/ 0 w 6388420"/>
              <a:gd name="connsiteY4" fmla="*/ 0 h 6858000"/>
              <a:gd name="connsiteX0" fmla="*/ 0 w 6390702"/>
              <a:gd name="connsiteY0" fmla="*/ 213 h 6858213"/>
              <a:gd name="connsiteX1" fmla="*/ 3163615 w 6390702"/>
              <a:gd name="connsiteY1" fmla="*/ 0 h 6858213"/>
              <a:gd name="connsiteX2" fmla="*/ 5160936 w 6390702"/>
              <a:gd name="connsiteY2" fmla="*/ 6858213 h 6858213"/>
              <a:gd name="connsiteX3" fmla="*/ 0 w 6390702"/>
              <a:gd name="connsiteY3" fmla="*/ 6858213 h 6858213"/>
              <a:gd name="connsiteX4" fmla="*/ 0 w 6390702"/>
              <a:gd name="connsiteY4" fmla="*/ 213 h 6858213"/>
              <a:gd name="connsiteX0" fmla="*/ 0 w 6304300"/>
              <a:gd name="connsiteY0" fmla="*/ 213 h 6858213"/>
              <a:gd name="connsiteX1" fmla="*/ 3163615 w 6304300"/>
              <a:gd name="connsiteY1" fmla="*/ 0 h 6858213"/>
              <a:gd name="connsiteX2" fmla="*/ 5160936 w 6304300"/>
              <a:gd name="connsiteY2" fmla="*/ 6858213 h 6858213"/>
              <a:gd name="connsiteX3" fmla="*/ 0 w 6304300"/>
              <a:gd name="connsiteY3" fmla="*/ 6858213 h 6858213"/>
              <a:gd name="connsiteX4" fmla="*/ 0 w 6304300"/>
              <a:gd name="connsiteY4" fmla="*/ 213 h 6858213"/>
              <a:gd name="connsiteX0" fmla="*/ 0 w 6377975"/>
              <a:gd name="connsiteY0" fmla="*/ 213 h 6858213"/>
              <a:gd name="connsiteX1" fmla="*/ 3163615 w 6377975"/>
              <a:gd name="connsiteY1" fmla="*/ 0 h 6858213"/>
              <a:gd name="connsiteX2" fmla="*/ 5160936 w 6377975"/>
              <a:gd name="connsiteY2" fmla="*/ 6858213 h 6858213"/>
              <a:gd name="connsiteX3" fmla="*/ 0 w 6377975"/>
              <a:gd name="connsiteY3" fmla="*/ 6858213 h 6858213"/>
              <a:gd name="connsiteX4" fmla="*/ 0 w 6377975"/>
              <a:gd name="connsiteY4" fmla="*/ 213 h 6858213"/>
              <a:gd name="connsiteX0" fmla="*/ 0 w 5207970"/>
              <a:gd name="connsiteY0" fmla="*/ 213 h 6858213"/>
              <a:gd name="connsiteX1" fmla="*/ 3163615 w 5207970"/>
              <a:gd name="connsiteY1" fmla="*/ 0 h 6858213"/>
              <a:gd name="connsiteX2" fmla="*/ 5160936 w 5207970"/>
              <a:gd name="connsiteY2" fmla="*/ 6858213 h 6858213"/>
              <a:gd name="connsiteX3" fmla="*/ 0 w 5207970"/>
              <a:gd name="connsiteY3" fmla="*/ 6858213 h 6858213"/>
              <a:gd name="connsiteX4" fmla="*/ 0 w 5207970"/>
              <a:gd name="connsiteY4" fmla="*/ 213 h 6858213"/>
              <a:gd name="connsiteX0" fmla="*/ 0 w 7064072"/>
              <a:gd name="connsiteY0" fmla="*/ 213 h 6858213"/>
              <a:gd name="connsiteX1" fmla="*/ 3163615 w 7064072"/>
              <a:gd name="connsiteY1" fmla="*/ 0 h 6858213"/>
              <a:gd name="connsiteX2" fmla="*/ 7026312 w 7064072"/>
              <a:gd name="connsiteY2" fmla="*/ 6858213 h 6858213"/>
              <a:gd name="connsiteX3" fmla="*/ 0 w 7064072"/>
              <a:gd name="connsiteY3" fmla="*/ 6858213 h 6858213"/>
              <a:gd name="connsiteX4" fmla="*/ 0 w 7064072"/>
              <a:gd name="connsiteY4" fmla="*/ 213 h 6858213"/>
              <a:gd name="connsiteX0" fmla="*/ 0 w 7053571"/>
              <a:gd name="connsiteY0" fmla="*/ 213 h 6858213"/>
              <a:gd name="connsiteX1" fmla="*/ 3163615 w 7053571"/>
              <a:gd name="connsiteY1" fmla="*/ 0 h 6858213"/>
              <a:gd name="connsiteX2" fmla="*/ 7026312 w 7053571"/>
              <a:gd name="connsiteY2" fmla="*/ 6858213 h 6858213"/>
              <a:gd name="connsiteX3" fmla="*/ 0 w 7053571"/>
              <a:gd name="connsiteY3" fmla="*/ 6858213 h 6858213"/>
              <a:gd name="connsiteX4" fmla="*/ 0 w 7053571"/>
              <a:gd name="connsiteY4" fmla="*/ 213 h 6858213"/>
              <a:gd name="connsiteX0" fmla="*/ 0 w 7108478"/>
              <a:gd name="connsiteY0" fmla="*/ 213 h 6858213"/>
              <a:gd name="connsiteX1" fmla="*/ 3163615 w 7108478"/>
              <a:gd name="connsiteY1" fmla="*/ 0 h 6858213"/>
              <a:gd name="connsiteX2" fmla="*/ 7026312 w 7108478"/>
              <a:gd name="connsiteY2" fmla="*/ 6858213 h 6858213"/>
              <a:gd name="connsiteX3" fmla="*/ 0 w 7108478"/>
              <a:gd name="connsiteY3" fmla="*/ 6858213 h 6858213"/>
              <a:gd name="connsiteX4" fmla="*/ 0 w 7108478"/>
              <a:gd name="connsiteY4" fmla="*/ 213 h 6858213"/>
              <a:gd name="connsiteX0" fmla="*/ 0 w 7023652"/>
              <a:gd name="connsiteY0" fmla="*/ 213 h 6858213"/>
              <a:gd name="connsiteX1" fmla="*/ 3163615 w 7023652"/>
              <a:gd name="connsiteY1" fmla="*/ 0 h 6858213"/>
              <a:gd name="connsiteX2" fmla="*/ 6940979 w 7023652"/>
              <a:gd name="connsiteY2" fmla="*/ 6858213 h 6858213"/>
              <a:gd name="connsiteX3" fmla="*/ 0 w 7023652"/>
              <a:gd name="connsiteY3" fmla="*/ 6858213 h 6858213"/>
              <a:gd name="connsiteX4" fmla="*/ 0 w 7023652"/>
              <a:gd name="connsiteY4" fmla="*/ 213 h 6858213"/>
              <a:gd name="connsiteX0" fmla="*/ 0 w 7021740"/>
              <a:gd name="connsiteY0" fmla="*/ 213 h 6858213"/>
              <a:gd name="connsiteX1" fmla="*/ 3163615 w 7021740"/>
              <a:gd name="connsiteY1" fmla="*/ 0 h 6858213"/>
              <a:gd name="connsiteX2" fmla="*/ 6940979 w 7021740"/>
              <a:gd name="connsiteY2" fmla="*/ 6858213 h 6858213"/>
              <a:gd name="connsiteX3" fmla="*/ 0 w 7021740"/>
              <a:gd name="connsiteY3" fmla="*/ 6858213 h 6858213"/>
              <a:gd name="connsiteX4" fmla="*/ 0 w 7021740"/>
              <a:gd name="connsiteY4" fmla="*/ 213 h 6858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1740" h="6858213">
                <a:moveTo>
                  <a:pt x="0" y="213"/>
                </a:moveTo>
                <a:lnTo>
                  <a:pt x="3163615" y="0"/>
                </a:lnTo>
                <a:cubicBezTo>
                  <a:pt x="-5098592" y="584538"/>
                  <a:pt x="8167008" y="4572308"/>
                  <a:pt x="6940979" y="6858213"/>
                </a:cubicBezTo>
                <a:lnTo>
                  <a:pt x="0" y="6858213"/>
                </a:lnTo>
                <a:lnTo>
                  <a:pt x="0" y="213"/>
                </a:lnTo>
                <a:close/>
              </a:path>
            </a:pathLst>
          </a:custGeom>
          <a:gradFill flip="none" rotWithShape="1">
            <a:gsLst>
              <a:gs pos="90000">
                <a:schemeClr val="bg2">
                  <a:alpha val="29000"/>
                </a:schemeClr>
              </a:gs>
              <a:gs pos="56000">
                <a:schemeClr val="bg2">
                  <a:alpha val="84757"/>
                </a:schemeClr>
              </a:gs>
              <a:gs pos="19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D0E10C50-6E6F-5236-2A8A-8EEF6FB70659}"/>
              </a:ext>
            </a:extLst>
          </p:cNvPr>
          <p:cNvSpPr>
            <a:spLocks noGrp="1"/>
          </p:cNvSpPr>
          <p:nvPr>
            <p:ph type="title"/>
          </p:nvPr>
        </p:nvSpPr>
        <p:spPr/>
        <p:txBody>
          <a:bodyPr/>
          <a:lstStyle>
            <a:lvl1pPr>
              <a:defRPr b="1" i="0">
                <a:latin typeface="Avenir Next Demi Bold" panose="020B0503020202020204" pitchFamily="34" charset="0"/>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9DD1E0B2-3502-7A77-103F-026A1A02EA9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F8208BA0-631B-3E97-29A5-E240505F948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BBEBBAA2-0FBF-4785-9623-908BD73D42A7}"/>
              </a:ext>
            </a:extLst>
          </p:cNvPr>
          <p:cNvSpPr>
            <a:spLocks noGrp="1"/>
          </p:cNvSpPr>
          <p:nvPr>
            <p:ph type="dt" sz="half" idx="10"/>
          </p:nvPr>
        </p:nvSpPr>
        <p:spPr/>
        <p:txBody>
          <a:bodyPr/>
          <a:lstStyle/>
          <a:p>
            <a:fld id="{3552FEDB-4167-0842-9F59-D3534D2A659B}" type="datetimeFigureOut">
              <a:rPr lang="en-NL" smtClean="0"/>
              <a:t>10/10/2025</a:t>
            </a:fld>
            <a:endParaRPr lang="en-NL"/>
          </a:p>
        </p:txBody>
      </p:sp>
      <p:sp>
        <p:nvSpPr>
          <p:cNvPr id="6" name="Footer Placeholder 5">
            <a:extLst>
              <a:ext uri="{FF2B5EF4-FFF2-40B4-BE49-F238E27FC236}">
                <a16:creationId xmlns:a16="http://schemas.microsoft.com/office/drawing/2014/main" id="{6E562306-EC9E-13F0-B83C-C6A4BC9E2709}"/>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6996BC76-C766-AA03-45F8-548956D51658}"/>
              </a:ext>
            </a:extLst>
          </p:cNvPr>
          <p:cNvSpPr>
            <a:spLocks noGrp="1"/>
          </p:cNvSpPr>
          <p:nvPr>
            <p:ph type="sldNum" sz="quarter" idx="12"/>
          </p:nvPr>
        </p:nvSpPr>
        <p:spPr/>
        <p:txBody>
          <a:bodyPr/>
          <a:lstStyle/>
          <a:p>
            <a:fld id="{D676D18D-AE37-9C43-ACD0-EEB9C8A0A353}" type="slidenum">
              <a:rPr lang="en-NL" smtClean="0"/>
              <a:t>‹#›</a:t>
            </a:fld>
            <a:endParaRPr lang="en-NL"/>
          </a:p>
        </p:txBody>
      </p:sp>
      <p:pic>
        <p:nvPicPr>
          <p:cNvPr id="11" name="Picture 10" descr="A logo of a triangle with people in it&#10;&#10;AI-generated content may be incorrect.">
            <a:extLst>
              <a:ext uri="{FF2B5EF4-FFF2-40B4-BE49-F238E27FC236}">
                <a16:creationId xmlns:a16="http://schemas.microsoft.com/office/drawing/2014/main" id="{1991B7F6-9ADB-E647-C26C-7042C4D87F2D}"/>
              </a:ext>
            </a:extLst>
          </p:cNvPr>
          <p:cNvPicPr>
            <a:picLocks noChangeAspect="1"/>
          </p:cNvPicPr>
          <p:nvPr userDrawn="1"/>
        </p:nvPicPr>
        <p:blipFill>
          <a:blip r:embed="rId2"/>
          <a:stretch>
            <a:fillRect/>
          </a:stretch>
        </p:blipFill>
        <p:spPr>
          <a:xfrm>
            <a:off x="10399363" y="5266778"/>
            <a:ext cx="1792637" cy="1792637"/>
          </a:xfrm>
          <a:prstGeom prst="rect">
            <a:avLst/>
          </a:prstGeom>
        </p:spPr>
      </p:pic>
    </p:spTree>
    <p:extLst>
      <p:ext uri="{BB962C8B-B14F-4D97-AF65-F5344CB8AC3E}">
        <p14:creationId xmlns:p14="http://schemas.microsoft.com/office/powerpoint/2010/main" val="2146076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4" name="Picture 13" descr="A person and person with a child on their shoulders&#10;&#10;AI-generated content may be incorrect.">
            <a:extLst>
              <a:ext uri="{FF2B5EF4-FFF2-40B4-BE49-F238E27FC236}">
                <a16:creationId xmlns:a16="http://schemas.microsoft.com/office/drawing/2014/main" id="{FB049F35-FF07-1543-D398-D1684E4D3F5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99502" y="0"/>
            <a:ext cx="12192000" cy="6858000"/>
          </a:xfrm>
          <a:prstGeom prst="rect">
            <a:avLst/>
          </a:prstGeom>
        </p:spPr>
      </p:pic>
      <p:sp>
        <p:nvSpPr>
          <p:cNvPr id="17" name="Triangle 16">
            <a:extLst>
              <a:ext uri="{FF2B5EF4-FFF2-40B4-BE49-F238E27FC236}">
                <a16:creationId xmlns:a16="http://schemas.microsoft.com/office/drawing/2014/main" id="{B53FEEC4-6BCA-26C7-034C-D38EA070B7C1}"/>
              </a:ext>
            </a:extLst>
          </p:cNvPr>
          <p:cNvSpPr>
            <a:spLocks noChangeAspect="1"/>
          </p:cNvSpPr>
          <p:nvPr userDrawn="1"/>
        </p:nvSpPr>
        <p:spPr>
          <a:xfrm rot="10800000">
            <a:off x="-2916044" y="-561804"/>
            <a:ext cx="7372188" cy="6330539"/>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accent5"/>
              </a:solidFill>
            </a:endParaRPr>
          </a:p>
        </p:txBody>
      </p:sp>
      <p:sp>
        <p:nvSpPr>
          <p:cNvPr id="19" name="Triangle 18">
            <a:extLst>
              <a:ext uri="{FF2B5EF4-FFF2-40B4-BE49-F238E27FC236}">
                <a16:creationId xmlns:a16="http://schemas.microsoft.com/office/drawing/2014/main" id="{2454C82B-4134-B83F-6B38-37EDC8D35F96}"/>
              </a:ext>
            </a:extLst>
          </p:cNvPr>
          <p:cNvSpPr>
            <a:spLocks noChangeAspect="1"/>
          </p:cNvSpPr>
          <p:nvPr userDrawn="1"/>
        </p:nvSpPr>
        <p:spPr>
          <a:xfrm rot="13318508">
            <a:off x="4019610" y="-2533586"/>
            <a:ext cx="4152780" cy="356601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accent5"/>
              </a:solidFill>
            </a:endParaRPr>
          </a:p>
        </p:txBody>
      </p:sp>
      <p:sp>
        <p:nvSpPr>
          <p:cNvPr id="22" name="Triangle 21">
            <a:extLst>
              <a:ext uri="{FF2B5EF4-FFF2-40B4-BE49-F238E27FC236}">
                <a16:creationId xmlns:a16="http://schemas.microsoft.com/office/drawing/2014/main" id="{5994ED46-DA91-599A-39BA-A1CE2C51A431}"/>
              </a:ext>
            </a:extLst>
          </p:cNvPr>
          <p:cNvSpPr>
            <a:spLocks noChangeAspect="1"/>
          </p:cNvSpPr>
          <p:nvPr userDrawn="1"/>
        </p:nvSpPr>
        <p:spPr>
          <a:xfrm rot="6041193">
            <a:off x="680570" y="3463569"/>
            <a:ext cx="8343892" cy="716494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accent5"/>
              </a:solidFill>
            </a:endParaRPr>
          </a:p>
        </p:txBody>
      </p:sp>
      <p:sp>
        <p:nvSpPr>
          <p:cNvPr id="23" name="Triangle 22">
            <a:extLst>
              <a:ext uri="{FF2B5EF4-FFF2-40B4-BE49-F238E27FC236}">
                <a16:creationId xmlns:a16="http://schemas.microsoft.com/office/drawing/2014/main" id="{8C41043C-4CE0-82C8-D270-6D0CC3357ACE}"/>
              </a:ext>
            </a:extLst>
          </p:cNvPr>
          <p:cNvSpPr>
            <a:spLocks noChangeAspect="1"/>
          </p:cNvSpPr>
          <p:nvPr userDrawn="1"/>
        </p:nvSpPr>
        <p:spPr>
          <a:xfrm rot="6041193">
            <a:off x="-1610511" y="3474042"/>
            <a:ext cx="8343892" cy="716494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accent5"/>
              </a:solidFill>
            </a:endParaRPr>
          </a:p>
        </p:txBody>
      </p:sp>
      <p:sp>
        <p:nvSpPr>
          <p:cNvPr id="18" name="Triangle 17">
            <a:extLst>
              <a:ext uri="{FF2B5EF4-FFF2-40B4-BE49-F238E27FC236}">
                <a16:creationId xmlns:a16="http://schemas.microsoft.com/office/drawing/2014/main" id="{6855A72F-9E16-7361-6790-EEB0146CE1DB}"/>
              </a:ext>
            </a:extLst>
          </p:cNvPr>
          <p:cNvSpPr>
            <a:spLocks noChangeAspect="1"/>
          </p:cNvSpPr>
          <p:nvPr userDrawn="1"/>
        </p:nvSpPr>
        <p:spPr>
          <a:xfrm rot="9649413">
            <a:off x="2261345" y="-2706089"/>
            <a:ext cx="4152780" cy="356601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accent5"/>
              </a:solidFill>
            </a:endParaRPr>
          </a:p>
        </p:txBody>
      </p:sp>
      <p:sp>
        <p:nvSpPr>
          <p:cNvPr id="21" name="Triangle 20">
            <a:extLst>
              <a:ext uri="{FF2B5EF4-FFF2-40B4-BE49-F238E27FC236}">
                <a16:creationId xmlns:a16="http://schemas.microsoft.com/office/drawing/2014/main" id="{91D43F32-45CB-85B6-958A-64BE8F78BAD5}"/>
              </a:ext>
            </a:extLst>
          </p:cNvPr>
          <p:cNvSpPr>
            <a:spLocks noChangeAspect="1"/>
          </p:cNvSpPr>
          <p:nvPr userDrawn="1"/>
        </p:nvSpPr>
        <p:spPr>
          <a:xfrm rot="9652635">
            <a:off x="10223741" y="4037947"/>
            <a:ext cx="4152780" cy="356601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accent5"/>
              </a:solidFill>
            </a:endParaRPr>
          </a:p>
        </p:txBody>
      </p:sp>
      <p:sp>
        <p:nvSpPr>
          <p:cNvPr id="4" name="Date Placeholder 3">
            <a:extLst>
              <a:ext uri="{FF2B5EF4-FFF2-40B4-BE49-F238E27FC236}">
                <a16:creationId xmlns:a16="http://schemas.microsoft.com/office/drawing/2014/main" id="{9D213E8F-1779-4894-59F0-9B841842C430}"/>
              </a:ext>
            </a:extLst>
          </p:cNvPr>
          <p:cNvSpPr>
            <a:spLocks noGrp="1"/>
          </p:cNvSpPr>
          <p:nvPr>
            <p:ph type="dt" sz="half" idx="10"/>
          </p:nvPr>
        </p:nvSpPr>
        <p:spPr/>
        <p:txBody>
          <a:bodyPr/>
          <a:lstStyle/>
          <a:p>
            <a:fld id="{3552FEDB-4167-0842-9F59-D3534D2A659B}" type="datetimeFigureOut">
              <a:rPr lang="en-NL" smtClean="0"/>
              <a:t>10/10/2025</a:t>
            </a:fld>
            <a:endParaRPr lang="en-NL"/>
          </a:p>
        </p:txBody>
      </p:sp>
      <p:sp>
        <p:nvSpPr>
          <p:cNvPr id="20" name="Triangle 19">
            <a:extLst>
              <a:ext uri="{FF2B5EF4-FFF2-40B4-BE49-F238E27FC236}">
                <a16:creationId xmlns:a16="http://schemas.microsoft.com/office/drawing/2014/main" id="{3E78633C-2468-19BE-4547-E889B1132C05}"/>
              </a:ext>
            </a:extLst>
          </p:cNvPr>
          <p:cNvSpPr>
            <a:spLocks noChangeAspect="1"/>
          </p:cNvSpPr>
          <p:nvPr userDrawn="1"/>
        </p:nvSpPr>
        <p:spPr>
          <a:xfrm rot="13174637">
            <a:off x="8275599" y="-510750"/>
            <a:ext cx="7047236" cy="605150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accent5"/>
              </a:solidFill>
            </a:endParaRPr>
          </a:p>
        </p:txBody>
      </p:sp>
      <p:sp>
        <p:nvSpPr>
          <p:cNvPr id="5" name="Footer Placeholder 4">
            <a:extLst>
              <a:ext uri="{FF2B5EF4-FFF2-40B4-BE49-F238E27FC236}">
                <a16:creationId xmlns:a16="http://schemas.microsoft.com/office/drawing/2014/main" id="{23DDC89C-80BB-1B8B-0F65-E5AFD8EEE68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9ED2624-3C14-9FC5-62E0-340812BC89A1}"/>
              </a:ext>
            </a:extLst>
          </p:cNvPr>
          <p:cNvSpPr>
            <a:spLocks noGrp="1"/>
          </p:cNvSpPr>
          <p:nvPr>
            <p:ph type="sldNum" sz="quarter" idx="12"/>
          </p:nvPr>
        </p:nvSpPr>
        <p:spPr/>
        <p:txBody>
          <a:bodyPr/>
          <a:lstStyle/>
          <a:p>
            <a:fld id="{D676D18D-AE37-9C43-ACD0-EEB9C8A0A353}" type="slidenum">
              <a:rPr lang="en-NL" smtClean="0"/>
              <a:t>‹#›</a:t>
            </a:fld>
            <a:endParaRPr lang="en-NL"/>
          </a:p>
        </p:txBody>
      </p:sp>
      <p:sp>
        <p:nvSpPr>
          <p:cNvPr id="28" name="Rectangle 27">
            <a:extLst>
              <a:ext uri="{FF2B5EF4-FFF2-40B4-BE49-F238E27FC236}">
                <a16:creationId xmlns:a16="http://schemas.microsoft.com/office/drawing/2014/main" id="{99BF03CE-6DC5-F9D5-EDA6-4138D21857DD}"/>
              </a:ext>
            </a:extLst>
          </p:cNvPr>
          <p:cNvSpPr/>
          <p:nvPr userDrawn="1"/>
        </p:nvSpPr>
        <p:spPr>
          <a:xfrm rot="2400000" flipV="1">
            <a:off x="2802318" y="3404728"/>
            <a:ext cx="10966996" cy="2905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riangle 6">
            <a:extLst>
              <a:ext uri="{FF2B5EF4-FFF2-40B4-BE49-F238E27FC236}">
                <a16:creationId xmlns:a16="http://schemas.microsoft.com/office/drawing/2014/main" id="{D1BB5DB2-4244-6144-F7CE-22377F5A9A69}"/>
              </a:ext>
            </a:extLst>
          </p:cNvPr>
          <p:cNvSpPr>
            <a:spLocks noChangeAspect="1"/>
          </p:cNvSpPr>
          <p:nvPr userDrawn="1"/>
        </p:nvSpPr>
        <p:spPr>
          <a:xfrm rot="10800000">
            <a:off x="-1242342" y="-825778"/>
            <a:ext cx="6372375" cy="5472000"/>
          </a:xfrm>
          <a:prstGeom prst="triangle">
            <a:avLst/>
          </a:prstGeom>
          <a:solidFill>
            <a:schemeClr val="accent5">
              <a:alpha val="401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accent5"/>
              </a:solidFill>
            </a:endParaRPr>
          </a:p>
        </p:txBody>
      </p:sp>
      <p:sp>
        <p:nvSpPr>
          <p:cNvPr id="11" name="TextBox 10">
            <a:extLst>
              <a:ext uri="{FF2B5EF4-FFF2-40B4-BE49-F238E27FC236}">
                <a16:creationId xmlns:a16="http://schemas.microsoft.com/office/drawing/2014/main" id="{8BE6FD44-1092-5D02-224E-3D010C690CB3}"/>
              </a:ext>
            </a:extLst>
          </p:cNvPr>
          <p:cNvSpPr txBox="1"/>
          <p:nvPr userDrawn="1"/>
        </p:nvSpPr>
        <p:spPr>
          <a:xfrm>
            <a:off x="953416" y="4733741"/>
            <a:ext cx="4599923" cy="1938992"/>
          </a:xfrm>
          <a:prstGeom prst="rect">
            <a:avLst/>
          </a:prstGeom>
          <a:noFill/>
        </p:spPr>
        <p:txBody>
          <a:bodyPr wrap="square">
            <a:spAutoFit/>
          </a:bodyPr>
          <a:lstStyle/>
          <a:p>
            <a:r>
              <a:rPr lang="en-NL" sz="12000" b="1" i="0">
                <a:solidFill>
                  <a:schemeClr val="accent5"/>
                </a:solidFill>
                <a:latin typeface="Avenir Next Demi Bold" panose="020B0503020202020204" pitchFamily="34" charset="0"/>
              </a:rPr>
              <a:t>HOEK</a:t>
            </a:r>
          </a:p>
        </p:txBody>
      </p:sp>
      <p:sp>
        <p:nvSpPr>
          <p:cNvPr id="12" name="TextBox 11">
            <a:extLst>
              <a:ext uri="{FF2B5EF4-FFF2-40B4-BE49-F238E27FC236}">
                <a16:creationId xmlns:a16="http://schemas.microsoft.com/office/drawing/2014/main" id="{00B25DAD-27CE-E732-A918-18B94233B47E}"/>
              </a:ext>
            </a:extLst>
          </p:cNvPr>
          <p:cNvSpPr txBox="1"/>
          <p:nvPr userDrawn="1"/>
        </p:nvSpPr>
        <p:spPr>
          <a:xfrm rot="930811">
            <a:off x="729464" y="2099589"/>
            <a:ext cx="3321355" cy="3939540"/>
          </a:xfrm>
          <a:prstGeom prst="rect">
            <a:avLst/>
          </a:prstGeom>
          <a:noFill/>
        </p:spPr>
        <p:txBody>
          <a:bodyPr wrap="square">
            <a:spAutoFit/>
          </a:bodyPr>
          <a:lstStyle/>
          <a:p>
            <a:r>
              <a:rPr lang="en-NL" sz="25000" b="1" i="1">
                <a:latin typeface="Avenir Next Demi Bold" panose="020B0503020202020204" pitchFamily="34" charset="0"/>
              </a:rPr>
              <a:t>3</a:t>
            </a:r>
          </a:p>
        </p:txBody>
      </p:sp>
      <p:pic>
        <p:nvPicPr>
          <p:cNvPr id="13" name="Picture 12" descr="A logo of a triangle with people in it&#10;&#10;AI-generated content may be incorrect.">
            <a:extLst>
              <a:ext uri="{FF2B5EF4-FFF2-40B4-BE49-F238E27FC236}">
                <a16:creationId xmlns:a16="http://schemas.microsoft.com/office/drawing/2014/main" id="{32DAC433-71DB-B7B8-93F9-85F6C9FB4A2A}"/>
              </a:ext>
            </a:extLst>
          </p:cNvPr>
          <p:cNvPicPr>
            <a:picLocks noChangeAspect="1"/>
          </p:cNvPicPr>
          <p:nvPr userDrawn="1"/>
        </p:nvPicPr>
        <p:blipFill>
          <a:blip r:embed="rId3"/>
          <a:stretch>
            <a:fillRect/>
          </a:stretch>
        </p:blipFill>
        <p:spPr>
          <a:xfrm>
            <a:off x="1579888" y="2041164"/>
            <a:ext cx="3727572" cy="3727572"/>
          </a:xfrm>
          <a:prstGeom prst="rect">
            <a:avLst/>
          </a:prstGeom>
        </p:spPr>
      </p:pic>
      <p:pic>
        <p:nvPicPr>
          <p:cNvPr id="2" name="Graphic 1">
            <a:extLst>
              <a:ext uri="{FF2B5EF4-FFF2-40B4-BE49-F238E27FC236}">
                <a16:creationId xmlns:a16="http://schemas.microsoft.com/office/drawing/2014/main" id="{F5738897-3756-7341-7C70-EAA6A6BD94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53400" y="3878364"/>
            <a:ext cx="4762500" cy="4762500"/>
          </a:xfrm>
          <a:prstGeom prst="rect">
            <a:avLst/>
          </a:prstGeom>
        </p:spPr>
      </p:pic>
    </p:spTree>
    <p:extLst>
      <p:ext uri="{BB962C8B-B14F-4D97-AF65-F5344CB8AC3E}">
        <p14:creationId xmlns:p14="http://schemas.microsoft.com/office/powerpoint/2010/main" val="3050271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F9BA67BD-18A9-F057-868E-2392A25F4611}"/>
              </a:ext>
            </a:extLst>
          </p:cNvPr>
          <p:cNvSpPr/>
          <p:nvPr userDrawn="1"/>
        </p:nvSpPr>
        <p:spPr>
          <a:xfrm flipV="1">
            <a:off x="0" y="0"/>
            <a:ext cx="12321915" cy="6858000"/>
          </a:xfrm>
          <a:custGeom>
            <a:avLst/>
            <a:gdLst>
              <a:gd name="connsiteX0" fmla="*/ 0 w 5160936"/>
              <a:gd name="connsiteY0" fmla="*/ 0 h 6858000"/>
              <a:gd name="connsiteX1" fmla="*/ 5160936 w 5160936"/>
              <a:gd name="connsiteY1" fmla="*/ 0 h 6858000"/>
              <a:gd name="connsiteX2" fmla="*/ 5160936 w 5160936"/>
              <a:gd name="connsiteY2" fmla="*/ 6858000 h 6858000"/>
              <a:gd name="connsiteX3" fmla="*/ 0 w 5160936"/>
              <a:gd name="connsiteY3" fmla="*/ 6858000 h 6858000"/>
              <a:gd name="connsiteX4" fmla="*/ 0 w 5160936"/>
              <a:gd name="connsiteY4" fmla="*/ 0 h 6858000"/>
              <a:gd name="connsiteX0" fmla="*/ 0 w 5160936"/>
              <a:gd name="connsiteY0" fmla="*/ 15499 h 6873499"/>
              <a:gd name="connsiteX1" fmla="*/ 3022170 w 5160936"/>
              <a:gd name="connsiteY1" fmla="*/ 0 h 6873499"/>
              <a:gd name="connsiteX2" fmla="*/ 5160936 w 5160936"/>
              <a:gd name="connsiteY2" fmla="*/ 6873499 h 6873499"/>
              <a:gd name="connsiteX3" fmla="*/ 0 w 5160936"/>
              <a:gd name="connsiteY3" fmla="*/ 6873499 h 6873499"/>
              <a:gd name="connsiteX4" fmla="*/ 0 w 5160936"/>
              <a:gd name="connsiteY4" fmla="*/ 15499 h 6873499"/>
              <a:gd name="connsiteX0" fmla="*/ 0 w 5160936"/>
              <a:gd name="connsiteY0" fmla="*/ 0 h 6858000"/>
              <a:gd name="connsiteX1" fmla="*/ 3139865 w 5160936"/>
              <a:gd name="connsiteY1" fmla="*/ 11662 h 6858000"/>
              <a:gd name="connsiteX2" fmla="*/ 5160936 w 5160936"/>
              <a:gd name="connsiteY2" fmla="*/ 6858000 h 6858000"/>
              <a:gd name="connsiteX3" fmla="*/ 0 w 5160936"/>
              <a:gd name="connsiteY3" fmla="*/ 6858000 h 6858000"/>
              <a:gd name="connsiteX4" fmla="*/ 0 w 5160936"/>
              <a:gd name="connsiteY4" fmla="*/ 0 h 6858000"/>
              <a:gd name="connsiteX0" fmla="*/ 0 w 5160936"/>
              <a:gd name="connsiteY0" fmla="*/ 0 h 6858000"/>
              <a:gd name="connsiteX1" fmla="*/ 3139865 w 5160936"/>
              <a:gd name="connsiteY1" fmla="*/ 11662 h 6858000"/>
              <a:gd name="connsiteX2" fmla="*/ 5160936 w 5160936"/>
              <a:gd name="connsiteY2" fmla="*/ 6858000 h 6858000"/>
              <a:gd name="connsiteX3" fmla="*/ 0 w 5160936"/>
              <a:gd name="connsiteY3" fmla="*/ 6858000 h 6858000"/>
              <a:gd name="connsiteX4" fmla="*/ 0 w 5160936"/>
              <a:gd name="connsiteY4" fmla="*/ 0 h 6858000"/>
              <a:gd name="connsiteX0" fmla="*/ 0 w 6388420"/>
              <a:gd name="connsiteY0" fmla="*/ 0 h 6858000"/>
              <a:gd name="connsiteX1" fmla="*/ 3139865 w 6388420"/>
              <a:gd name="connsiteY1" fmla="*/ 11662 h 6858000"/>
              <a:gd name="connsiteX2" fmla="*/ 5160936 w 6388420"/>
              <a:gd name="connsiteY2" fmla="*/ 6858000 h 6858000"/>
              <a:gd name="connsiteX3" fmla="*/ 0 w 6388420"/>
              <a:gd name="connsiteY3" fmla="*/ 6858000 h 6858000"/>
              <a:gd name="connsiteX4" fmla="*/ 0 w 6388420"/>
              <a:gd name="connsiteY4" fmla="*/ 0 h 6858000"/>
              <a:gd name="connsiteX0" fmla="*/ 0 w 6390702"/>
              <a:gd name="connsiteY0" fmla="*/ 213 h 6858213"/>
              <a:gd name="connsiteX1" fmla="*/ 3163615 w 6390702"/>
              <a:gd name="connsiteY1" fmla="*/ 0 h 6858213"/>
              <a:gd name="connsiteX2" fmla="*/ 5160936 w 6390702"/>
              <a:gd name="connsiteY2" fmla="*/ 6858213 h 6858213"/>
              <a:gd name="connsiteX3" fmla="*/ 0 w 6390702"/>
              <a:gd name="connsiteY3" fmla="*/ 6858213 h 6858213"/>
              <a:gd name="connsiteX4" fmla="*/ 0 w 6390702"/>
              <a:gd name="connsiteY4" fmla="*/ 213 h 6858213"/>
              <a:gd name="connsiteX0" fmla="*/ 0 w 6304300"/>
              <a:gd name="connsiteY0" fmla="*/ 213 h 6858213"/>
              <a:gd name="connsiteX1" fmla="*/ 3163615 w 6304300"/>
              <a:gd name="connsiteY1" fmla="*/ 0 h 6858213"/>
              <a:gd name="connsiteX2" fmla="*/ 5160936 w 6304300"/>
              <a:gd name="connsiteY2" fmla="*/ 6858213 h 6858213"/>
              <a:gd name="connsiteX3" fmla="*/ 0 w 6304300"/>
              <a:gd name="connsiteY3" fmla="*/ 6858213 h 6858213"/>
              <a:gd name="connsiteX4" fmla="*/ 0 w 6304300"/>
              <a:gd name="connsiteY4" fmla="*/ 213 h 6858213"/>
              <a:gd name="connsiteX0" fmla="*/ 0 w 6377975"/>
              <a:gd name="connsiteY0" fmla="*/ 213 h 6858213"/>
              <a:gd name="connsiteX1" fmla="*/ 3163615 w 6377975"/>
              <a:gd name="connsiteY1" fmla="*/ 0 h 6858213"/>
              <a:gd name="connsiteX2" fmla="*/ 5160936 w 6377975"/>
              <a:gd name="connsiteY2" fmla="*/ 6858213 h 6858213"/>
              <a:gd name="connsiteX3" fmla="*/ 0 w 6377975"/>
              <a:gd name="connsiteY3" fmla="*/ 6858213 h 6858213"/>
              <a:gd name="connsiteX4" fmla="*/ 0 w 6377975"/>
              <a:gd name="connsiteY4" fmla="*/ 213 h 6858213"/>
              <a:gd name="connsiteX0" fmla="*/ 0 w 5207970"/>
              <a:gd name="connsiteY0" fmla="*/ 213 h 6858213"/>
              <a:gd name="connsiteX1" fmla="*/ 3163615 w 5207970"/>
              <a:gd name="connsiteY1" fmla="*/ 0 h 6858213"/>
              <a:gd name="connsiteX2" fmla="*/ 5160936 w 5207970"/>
              <a:gd name="connsiteY2" fmla="*/ 6858213 h 6858213"/>
              <a:gd name="connsiteX3" fmla="*/ 0 w 5207970"/>
              <a:gd name="connsiteY3" fmla="*/ 6858213 h 6858213"/>
              <a:gd name="connsiteX4" fmla="*/ 0 w 5207970"/>
              <a:gd name="connsiteY4" fmla="*/ 213 h 6858213"/>
              <a:gd name="connsiteX0" fmla="*/ 0 w 7064072"/>
              <a:gd name="connsiteY0" fmla="*/ 213 h 6858213"/>
              <a:gd name="connsiteX1" fmla="*/ 3163615 w 7064072"/>
              <a:gd name="connsiteY1" fmla="*/ 0 h 6858213"/>
              <a:gd name="connsiteX2" fmla="*/ 7026312 w 7064072"/>
              <a:gd name="connsiteY2" fmla="*/ 6858213 h 6858213"/>
              <a:gd name="connsiteX3" fmla="*/ 0 w 7064072"/>
              <a:gd name="connsiteY3" fmla="*/ 6858213 h 6858213"/>
              <a:gd name="connsiteX4" fmla="*/ 0 w 7064072"/>
              <a:gd name="connsiteY4" fmla="*/ 213 h 6858213"/>
              <a:gd name="connsiteX0" fmla="*/ 0 w 7053571"/>
              <a:gd name="connsiteY0" fmla="*/ 213 h 6858213"/>
              <a:gd name="connsiteX1" fmla="*/ 3163615 w 7053571"/>
              <a:gd name="connsiteY1" fmla="*/ 0 h 6858213"/>
              <a:gd name="connsiteX2" fmla="*/ 7026312 w 7053571"/>
              <a:gd name="connsiteY2" fmla="*/ 6858213 h 6858213"/>
              <a:gd name="connsiteX3" fmla="*/ 0 w 7053571"/>
              <a:gd name="connsiteY3" fmla="*/ 6858213 h 6858213"/>
              <a:gd name="connsiteX4" fmla="*/ 0 w 7053571"/>
              <a:gd name="connsiteY4" fmla="*/ 213 h 6858213"/>
              <a:gd name="connsiteX0" fmla="*/ 0 w 7108478"/>
              <a:gd name="connsiteY0" fmla="*/ 213 h 6858213"/>
              <a:gd name="connsiteX1" fmla="*/ 3163615 w 7108478"/>
              <a:gd name="connsiteY1" fmla="*/ 0 h 6858213"/>
              <a:gd name="connsiteX2" fmla="*/ 7026312 w 7108478"/>
              <a:gd name="connsiteY2" fmla="*/ 6858213 h 6858213"/>
              <a:gd name="connsiteX3" fmla="*/ 0 w 7108478"/>
              <a:gd name="connsiteY3" fmla="*/ 6858213 h 6858213"/>
              <a:gd name="connsiteX4" fmla="*/ 0 w 7108478"/>
              <a:gd name="connsiteY4" fmla="*/ 213 h 6858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8478" h="6858213">
                <a:moveTo>
                  <a:pt x="0" y="213"/>
                </a:moveTo>
                <a:lnTo>
                  <a:pt x="3163615" y="0"/>
                </a:lnTo>
                <a:cubicBezTo>
                  <a:pt x="-5098592" y="584538"/>
                  <a:pt x="8267856" y="4841249"/>
                  <a:pt x="7026312" y="6858213"/>
                </a:cubicBezTo>
                <a:lnTo>
                  <a:pt x="0" y="6858213"/>
                </a:lnTo>
                <a:lnTo>
                  <a:pt x="0" y="213"/>
                </a:lnTo>
                <a:close/>
              </a:path>
            </a:pathLst>
          </a:custGeom>
          <a:gradFill flip="none" rotWithShape="1">
            <a:gsLst>
              <a:gs pos="90000">
                <a:schemeClr val="bg2">
                  <a:alpha val="29000"/>
                </a:schemeClr>
              </a:gs>
              <a:gs pos="56000">
                <a:schemeClr val="bg2">
                  <a:alpha val="84757"/>
                </a:schemeClr>
              </a:gs>
              <a:gs pos="19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Date Placeholder 2">
            <a:extLst>
              <a:ext uri="{FF2B5EF4-FFF2-40B4-BE49-F238E27FC236}">
                <a16:creationId xmlns:a16="http://schemas.microsoft.com/office/drawing/2014/main" id="{D81902F0-2977-FEDD-A96C-E475CCD1EF29}"/>
              </a:ext>
            </a:extLst>
          </p:cNvPr>
          <p:cNvSpPr>
            <a:spLocks noGrp="1"/>
          </p:cNvSpPr>
          <p:nvPr>
            <p:ph type="dt" sz="half" idx="10"/>
          </p:nvPr>
        </p:nvSpPr>
        <p:spPr/>
        <p:txBody>
          <a:bodyPr/>
          <a:lstStyle/>
          <a:p>
            <a:fld id="{D6D9E7DB-8603-1142-956D-8F37B1EF8128}" type="datetimeFigureOut">
              <a:rPr lang="en-NL" smtClean="0"/>
              <a:t>10/10/2025</a:t>
            </a:fld>
            <a:endParaRPr lang="en-NL"/>
          </a:p>
        </p:txBody>
      </p:sp>
      <p:sp>
        <p:nvSpPr>
          <p:cNvPr id="4" name="Footer Placeholder 3">
            <a:extLst>
              <a:ext uri="{FF2B5EF4-FFF2-40B4-BE49-F238E27FC236}">
                <a16:creationId xmlns:a16="http://schemas.microsoft.com/office/drawing/2014/main" id="{F27A423B-5A17-88C7-4D6B-D5687292174E}"/>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A3364A69-1BB4-4882-168C-7D37F682B42B}"/>
              </a:ext>
            </a:extLst>
          </p:cNvPr>
          <p:cNvSpPr>
            <a:spLocks noGrp="1"/>
          </p:cNvSpPr>
          <p:nvPr>
            <p:ph type="sldNum" sz="quarter" idx="12"/>
          </p:nvPr>
        </p:nvSpPr>
        <p:spPr/>
        <p:txBody>
          <a:bodyPr/>
          <a:lstStyle/>
          <a:p>
            <a:fld id="{1CF24747-0B9A-384A-969B-EB0080EC6575}" type="slidenum">
              <a:rPr lang="en-NL" smtClean="0"/>
              <a:t>‹#›</a:t>
            </a:fld>
            <a:endParaRPr lang="en-NL"/>
          </a:p>
        </p:txBody>
      </p:sp>
      <p:sp>
        <p:nvSpPr>
          <p:cNvPr id="8" name="TextBox 7">
            <a:extLst>
              <a:ext uri="{FF2B5EF4-FFF2-40B4-BE49-F238E27FC236}">
                <a16:creationId xmlns:a16="http://schemas.microsoft.com/office/drawing/2014/main" id="{2369E43E-E308-3D84-D8C6-DD9E8A053E73}"/>
              </a:ext>
            </a:extLst>
          </p:cNvPr>
          <p:cNvSpPr txBox="1"/>
          <p:nvPr userDrawn="1"/>
        </p:nvSpPr>
        <p:spPr>
          <a:xfrm>
            <a:off x="3643637" y="3699064"/>
            <a:ext cx="4599923" cy="1938992"/>
          </a:xfrm>
          <a:prstGeom prst="rect">
            <a:avLst/>
          </a:prstGeom>
          <a:noFill/>
        </p:spPr>
        <p:txBody>
          <a:bodyPr wrap="square">
            <a:spAutoFit/>
          </a:bodyPr>
          <a:lstStyle/>
          <a:p>
            <a:r>
              <a:rPr lang="en-NL" sz="12000" b="1" i="0">
                <a:solidFill>
                  <a:schemeClr val="accent5"/>
                </a:solidFill>
                <a:latin typeface="Avenir Next Demi Bold" panose="020B0503020202020204" pitchFamily="34" charset="0"/>
              </a:rPr>
              <a:t>HOEK</a:t>
            </a:r>
          </a:p>
        </p:txBody>
      </p:sp>
      <p:sp>
        <p:nvSpPr>
          <p:cNvPr id="10" name="TextBox 9">
            <a:extLst>
              <a:ext uri="{FF2B5EF4-FFF2-40B4-BE49-F238E27FC236}">
                <a16:creationId xmlns:a16="http://schemas.microsoft.com/office/drawing/2014/main" id="{A660A71F-BC83-26A4-1531-F4F0AD1C5541}"/>
              </a:ext>
            </a:extLst>
          </p:cNvPr>
          <p:cNvSpPr txBox="1"/>
          <p:nvPr userDrawn="1"/>
        </p:nvSpPr>
        <p:spPr>
          <a:xfrm rot="930811">
            <a:off x="3419685" y="1064912"/>
            <a:ext cx="3321355" cy="3939540"/>
          </a:xfrm>
          <a:prstGeom prst="rect">
            <a:avLst/>
          </a:prstGeom>
          <a:noFill/>
        </p:spPr>
        <p:txBody>
          <a:bodyPr wrap="square">
            <a:spAutoFit/>
          </a:bodyPr>
          <a:lstStyle/>
          <a:p>
            <a:r>
              <a:rPr lang="en-NL" sz="25000" b="1" i="1">
                <a:latin typeface="Avenir Next Demi Bold" panose="020B0503020202020204" pitchFamily="34" charset="0"/>
              </a:rPr>
              <a:t>3</a:t>
            </a:r>
          </a:p>
        </p:txBody>
      </p:sp>
      <p:pic>
        <p:nvPicPr>
          <p:cNvPr id="11" name="Picture 10" descr="A logo of a triangle with people in it&#10;&#10;AI-generated content may be incorrect.">
            <a:extLst>
              <a:ext uri="{FF2B5EF4-FFF2-40B4-BE49-F238E27FC236}">
                <a16:creationId xmlns:a16="http://schemas.microsoft.com/office/drawing/2014/main" id="{317724C2-D29C-4B57-AF6D-3DF19CE7DF93}"/>
              </a:ext>
            </a:extLst>
          </p:cNvPr>
          <p:cNvPicPr>
            <a:picLocks noChangeAspect="1"/>
          </p:cNvPicPr>
          <p:nvPr userDrawn="1"/>
        </p:nvPicPr>
        <p:blipFill>
          <a:blip r:embed="rId2"/>
          <a:stretch>
            <a:fillRect/>
          </a:stretch>
        </p:blipFill>
        <p:spPr>
          <a:xfrm>
            <a:off x="4270109" y="1006487"/>
            <a:ext cx="3727572" cy="3727572"/>
          </a:xfrm>
          <a:prstGeom prst="rect">
            <a:avLst/>
          </a:prstGeom>
        </p:spPr>
      </p:pic>
      <p:sp>
        <p:nvSpPr>
          <p:cNvPr id="12" name="AutoShape 4" descr="Erasmus Universiteit Rotterdam Logo PNG Vector EPS, SVG, Ai formats ...">
            <a:extLst>
              <a:ext uri="{FF2B5EF4-FFF2-40B4-BE49-F238E27FC236}">
                <a16:creationId xmlns:a16="http://schemas.microsoft.com/office/drawing/2014/main" id="{B1C1B031-CEB7-8CC3-F1C8-606F5757A381}"/>
              </a:ext>
            </a:extLst>
          </p:cNvPr>
          <p:cNvSpPr>
            <a:spLocks noChangeAspect="1" noChangeArrowheads="1"/>
          </p:cNvSpPr>
          <p:nvPr userDrawn="1"/>
        </p:nvSpPr>
        <p:spPr bwMode="auto">
          <a:xfrm>
            <a:off x="5943599" y="3276599"/>
            <a:ext cx="4114799" cy="41147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sp>
        <p:nvSpPr>
          <p:cNvPr id="6" name="Rectangle 5">
            <a:extLst>
              <a:ext uri="{FF2B5EF4-FFF2-40B4-BE49-F238E27FC236}">
                <a16:creationId xmlns:a16="http://schemas.microsoft.com/office/drawing/2014/main" id="{4D556EF4-4D48-474E-C84E-B7F3AD3107BF}"/>
              </a:ext>
            </a:extLst>
          </p:cNvPr>
          <p:cNvSpPr/>
          <p:nvPr userDrawn="1"/>
        </p:nvSpPr>
        <p:spPr>
          <a:xfrm>
            <a:off x="10501745" y="5098473"/>
            <a:ext cx="1690255" cy="1759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6" name="Graphic 15">
            <a:extLst>
              <a:ext uri="{FF2B5EF4-FFF2-40B4-BE49-F238E27FC236}">
                <a16:creationId xmlns:a16="http://schemas.microsoft.com/office/drawing/2014/main" id="{1E08A55F-03F5-C7B7-7E71-14EDB35A540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58097" y="3596986"/>
            <a:ext cx="4762500" cy="4762500"/>
          </a:xfrm>
          <a:prstGeom prst="rect">
            <a:avLst/>
          </a:prstGeom>
        </p:spPr>
      </p:pic>
    </p:spTree>
    <p:extLst>
      <p:ext uri="{BB962C8B-B14F-4D97-AF65-F5344CB8AC3E}">
        <p14:creationId xmlns:p14="http://schemas.microsoft.com/office/powerpoint/2010/main" val="2648210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EF95AA-F377-B977-3EDC-308A535BA269}"/>
              </a:ext>
            </a:extLst>
          </p:cNvPr>
          <p:cNvSpPr txBox="1"/>
          <p:nvPr userDrawn="1"/>
        </p:nvSpPr>
        <p:spPr>
          <a:xfrm>
            <a:off x="-19958" y="0"/>
            <a:ext cx="9500392" cy="6882216"/>
          </a:xfrm>
          <a:custGeom>
            <a:avLst/>
            <a:gdLst>
              <a:gd name="connsiteX0" fmla="*/ 6781563 w 10311132"/>
              <a:gd name="connsiteY0" fmla="*/ 3745746 h 6942920"/>
              <a:gd name="connsiteX1" fmla="*/ 6845272 w 10311132"/>
              <a:gd name="connsiteY1" fmla="*/ 3812088 h 6942920"/>
              <a:gd name="connsiteX2" fmla="*/ 6850614 w 10311132"/>
              <a:gd name="connsiteY2" fmla="*/ 3817872 h 6942920"/>
              <a:gd name="connsiteX3" fmla="*/ 6846190 w 10311132"/>
              <a:gd name="connsiteY3" fmla="*/ 3816921 h 6942920"/>
              <a:gd name="connsiteX4" fmla="*/ 6800871 w 10311132"/>
              <a:gd name="connsiteY4" fmla="*/ 3781872 h 6942920"/>
              <a:gd name="connsiteX5" fmla="*/ 6781563 w 10311132"/>
              <a:gd name="connsiteY5" fmla="*/ 3745746 h 6942920"/>
              <a:gd name="connsiteX6" fmla="*/ 7092872 w 10311132"/>
              <a:gd name="connsiteY6" fmla="*/ 3687515 h 6942920"/>
              <a:gd name="connsiteX7" fmla="*/ 7197647 w 10311132"/>
              <a:gd name="connsiteY7" fmla="*/ 3698231 h 6942920"/>
              <a:gd name="connsiteX8" fmla="*/ 7093765 w 10311132"/>
              <a:gd name="connsiteY8" fmla="*/ 3846464 h 6942920"/>
              <a:gd name="connsiteX9" fmla="*/ 6954295 w 10311132"/>
              <a:gd name="connsiteY9" fmla="*/ 3912320 h 6942920"/>
              <a:gd name="connsiteX10" fmla="*/ 6938987 w 10311132"/>
              <a:gd name="connsiteY10" fmla="*/ 3913558 h 6942920"/>
              <a:gd name="connsiteX11" fmla="*/ 6850614 w 10311132"/>
              <a:gd name="connsiteY11" fmla="*/ 3817872 h 6942920"/>
              <a:gd name="connsiteX12" fmla="*/ 6900586 w 10311132"/>
              <a:gd name="connsiteY12" fmla="*/ 3828604 h 6942920"/>
              <a:gd name="connsiteX13" fmla="*/ 7009528 w 10311132"/>
              <a:gd name="connsiteY13" fmla="*/ 3792290 h 6942920"/>
              <a:gd name="connsiteX14" fmla="*/ 7092872 w 10311132"/>
              <a:gd name="connsiteY14" fmla="*/ 3687515 h 6942920"/>
              <a:gd name="connsiteX15" fmla="*/ 6290986 w 10311132"/>
              <a:gd name="connsiteY15" fmla="*/ 3344616 h 6942920"/>
              <a:gd name="connsiteX16" fmla="*/ 6389808 w 10311132"/>
              <a:gd name="connsiteY16" fmla="*/ 3386883 h 6942920"/>
              <a:gd name="connsiteX17" fmla="*/ 6429099 w 10311132"/>
              <a:gd name="connsiteY17" fmla="*/ 3504159 h 6942920"/>
              <a:gd name="connsiteX18" fmla="*/ 6349327 w 10311132"/>
              <a:gd name="connsiteY18" fmla="*/ 3754190 h 6942920"/>
              <a:gd name="connsiteX19" fmla="*/ 6216572 w 10311132"/>
              <a:gd name="connsiteY19" fmla="*/ 3830390 h 6942920"/>
              <a:gd name="connsiteX20" fmla="*/ 6140968 w 10311132"/>
              <a:gd name="connsiteY20" fmla="*/ 3805090 h 6942920"/>
              <a:gd name="connsiteX21" fmla="*/ 6096319 w 10311132"/>
              <a:gd name="connsiteY21" fmla="*/ 3741689 h 6942920"/>
              <a:gd name="connsiteX22" fmla="*/ 6083222 w 10311132"/>
              <a:gd name="connsiteY22" fmla="*/ 3637509 h 6942920"/>
              <a:gd name="connsiteX23" fmla="*/ 6104654 w 10311132"/>
              <a:gd name="connsiteY23" fmla="*/ 3525590 h 6942920"/>
              <a:gd name="connsiteX24" fmla="*/ 6157339 w 10311132"/>
              <a:gd name="connsiteY24" fmla="*/ 3420518 h 6942920"/>
              <a:gd name="connsiteX25" fmla="*/ 6220442 w 10311132"/>
              <a:gd name="connsiteY25" fmla="*/ 3361879 h 6942920"/>
              <a:gd name="connsiteX26" fmla="*/ 6290986 w 10311132"/>
              <a:gd name="connsiteY26" fmla="*/ 3344616 h 6942920"/>
              <a:gd name="connsiteX27" fmla="*/ 9362204 w 10311132"/>
              <a:gd name="connsiteY27" fmla="*/ 3339853 h 6942920"/>
              <a:gd name="connsiteX28" fmla="*/ 9236295 w 10311132"/>
              <a:gd name="connsiteY28" fmla="*/ 3387478 h 6942920"/>
              <a:gd name="connsiteX29" fmla="*/ 9151463 w 10311132"/>
              <a:gd name="connsiteY29" fmla="*/ 3530948 h 6942920"/>
              <a:gd name="connsiteX30" fmla="*/ 9506269 w 10311132"/>
              <a:gd name="connsiteY30" fmla="*/ 3530948 h 6942920"/>
              <a:gd name="connsiteX31" fmla="*/ 9506864 w 10311132"/>
              <a:gd name="connsiteY31" fmla="*/ 3507136 h 6942920"/>
              <a:gd name="connsiteX32" fmla="*/ 9466383 w 10311132"/>
              <a:gd name="connsiteY32" fmla="*/ 3383013 h 6942920"/>
              <a:gd name="connsiteX33" fmla="*/ 9362204 w 10311132"/>
              <a:gd name="connsiteY33" fmla="*/ 3339853 h 6942920"/>
              <a:gd name="connsiteX34" fmla="*/ 6990478 w 10311132"/>
              <a:gd name="connsiteY34" fmla="*/ 3339853 h 6942920"/>
              <a:gd name="connsiteX35" fmla="*/ 6864570 w 10311132"/>
              <a:gd name="connsiteY35" fmla="*/ 3387478 h 6942920"/>
              <a:gd name="connsiteX36" fmla="*/ 6779738 w 10311132"/>
              <a:gd name="connsiteY36" fmla="*/ 3530948 h 6942920"/>
              <a:gd name="connsiteX37" fmla="*/ 7134544 w 10311132"/>
              <a:gd name="connsiteY37" fmla="*/ 3530948 h 6942920"/>
              <a:gd name="connsiteX38" fmla="*/ 7135139 w 10311132"/>
              <a:gd name="connsiteY38" fmla="*/ 3507136 h 6942920"/>
              <a:gd name="connsiteX39" fmla="*/ 7094658 w 10311132"/>
              <a:gd name="connsiteY39" fmla="*/ 3383013 h 6942920"/>
              <a:gd name="connsiteX40" fmla="*/ 6990478 w 10311132"/>
              <a:gd name="connsiteY40" fmla="*/ 3339853 h 6942920"/>
              <a:gd name="connsiteX41" fmla="*/ 8683547 w 10311132"/>
              <a:gd name="connsiteY41" fmla="*/ 3339258 h 6942920"/>
              <a:gd name="connsiteX42" fmla="*/ 8591274 w 10311132"/>
              <a:gd name="connsiteY42" fmla="*/ 3363368 h 6942920"/>
              <a:gd name="connsiteX43" fmla="*/ 8515967 w 10311132"/>
              <a:gd name="connsiteY43" fmla="*/ 3433912 h 6942920"/>
              <a:gd name="connsiteX44" fmla="*/ 8466556 w 10311132"/>
              <a:gd name="connsiteY44" fmla="*/ 3541961 h 6942920"/>
              <a:gd name="connsiteX45" fmla="*/ 8450780 w 10311132"/>
              <a:gd name="connsiteY45" fmla="*/ 3651797 h 6942920"/>
              <a:gd name="connsiteX46" fmla="*/ 8493643 w 10311132"/>
              <a:gd name="connsiteY46" fmla="*/ 3787230 h 6942920"/>
              <a:gd name="connsiteX47" fmla="*/ 8602585 w 10311132"/>
              <a:gd name="connsiteY47" fmla="*/ 3833367 h 6942920"/>
              <a:gd name="connsiteX48" fmla="*/ 8671046 w 10311132"/>
              <a:gd name="connsiteY48" fmla="*/ 3819377 h 6942920"/>
              <a:gd name="connsiteX49" fmla="*/ 8734149 w 10311132"/>
              <a:gd name="connsiteY49" fmla="*/ 3776812 h 6942920"/>
              <a:gd name="connsiteX50" fmla="*/ 8783857 w 10311132"/>
              <a:gd name="connsiteY50" fmla="*/ 3711626 h 6942920"/>
              <a:gd name="connsiteX51" fmla="*/ 8816897 w 10311132"/>
              <a:gd name="connsiteY51" fmla="*/ 3632747 h 6942920"/>
              <a:gd name="connsiteX52" fmla="*/ 8835352 w 10311132"/>
              <a:gd name="connsiteY52" fmla="*/ 3519637 h 6942920"/>
              <a:gd name="connsiteX53" fmla="*/ 8792192 w 10311132"/>
              <a:gd name="connsiteY53" fmla="*/ 3386585 h 6942920"/>
              <a:gd name="connsiteX54" fmla="*/ 8683547 w 10311132"/>
              <a:gd name="connsiteY54" fmla="*/ 3339258 h 6942920"/>
              <a:gd name="connsiteX55" fmla="*/ 7809628 w 10311132"/>
              <a:gd name="connsiteY55" fmla="*/ 3270201 h 6942920"/>
              <a:gd name="connsiteX56" fmla="*/ 8298380 w 10311132"/>
              <a:gd name="connsiteY56" fmla="*/ 3270201 h 6942920"/>
              <a:gd name="connsiteX57" fmla="*/ 8284093 w 10311132"/>
              <a:gd name="connsiteY57" fmla="*/ 3338067 h 6942920"/>
              <a:gd name="connsiteX58" fmla="*/ 7941192 w 10311132"/>
              <a:gd name="connsiteY58" fmla="*/ 3723234 h 6942920"/>
              <a:gd name="connsiteX59" fmla="*/ 7854277 w 10311132"/>
              <a:gd name="connsiteY59" fmla="*/ 3813126 h 6942920"/>
              <a:gd name="connsiteX60" fmla="*/ 7977507 w 10311132"/>
              <a:gd name="connsiteY60" fmla="*/ 3807768 h 6942920"/>
              <a:gd name="connsiteX61" fmla="*/ 8226347 w 10311132"/>
              <a:gd name="connsiteY61" fmla="*/ 3807768 h 6942920"/>
              <a:gd name="connsiteX62" fmla="*/ 8206702 w 10311132"/>
              <a:gd name="connsiteY62" fmla="*/ 3902423 h 6942920"/>
              <a:gd name="connsiteX63" fmla="*/ 7697710 w 10311132"/>
              <a:gd name="connsiteY63" fmla="*/ 3902423 h 6942920"/>
              <a:gd name="connsiteX64" fmla="*/ 7714974 w 10311132"/>
              <a:gd name="connsiteY64" fmla="*/ 3819079 h 6942920"/>
              <a:gd name="connsiteX65" fmla="*/ 8054897 w 10311132"/>
              <a:gd name="connsiteY65" fmla="*/ 3436294 h 6942920"/>
              <a:gd name="connsiteX66" fmla="*/ 8135860 w 10311132"/>
              <a:gd name="connsiteY66" fmla="*/ 3352354 h 6942920"/>
              <a:gd name="connsiteX67" fmla="*/ 8025727 w 10311132"/>
              <a:gd name="connsiteY67" fmla="*/ 3360094 h 6942920"/>
              <a:gd name="connsiteX68" fmla="*/ 7790578 w 10311132"/>
              <a:gd name="connsiteY68" fmla="*/ 3360094 h 6942920"/>
              <a:gd name="connsiteX69" fmla="*/ 7809628 w 10311132"/>
              <a:gd name="connsiteY69" fmla="*/ 3270201 h 6942920"/>
              <a:gd name="connsiteX70" fmla="*/ 9359822 w 10311132"/>
              <a:gd name="connsiteY70" fmla="*/ 3255914 h 6942920"/>
              <a:gd name="connsiteX71" fmla="*/ 9540500 w 10311132"/>
              <a:gd name="connsiteY71" fmla="*/ 3326161 h 6942920"/>
              <a:gd name="connsiteX72" fmla="*/ 9608068 w 10311132"/>
              <a:gd name="connsiteY72" fmla="*/ 3517851 h 6942920"/>
              <a:gd name="connsiteX73" fmla="*/ 9599733 w 10311132"/>
              <a:gd name="connsiteY73" fmla="*/ 3613101 h 6942920"/>
              <a:gd name="connsiteX74" fmla="*/ 9134199 w 10311132"/>
              <a:gd name="connsiteY74" fmla="*/ 3613101 h 6942920"/>
              <a:gd name="connsiteX75" fmla="*/ 9131818 w 10311132"/>
              <a:gd name="connsiteY75" fmla="*/ 3646439 h 6942920"/>
              <a:gd name="connsiteX76" fmla="*/ 9172596 w 10311132"/>
              <a:gd name="connsiteY76" fmla="*/ 3781872 h 6942920"/>
              <a:gd name="connsiteX77" fmla="*/ 9272311 w 10311132"/>
              <a:gd name="connsiteY77" fmla="*/ 3828604 h 6942920"/>
              <a:gd name="connsiteX78" fmla="*/ 9381254 w 10311132"/>
              <a:gd name="connsiteY78" fmla="*/ 3792290 h 6942920"/>
              <a:gd name="connsiteX79" fmla="*/ 9464597 w 10311132"/>
              <a:gd name="connsiteY79" fmla="*/ 3687515 h 6942920"/>
              <a:gd name="connsiteX80" fmla="*/ 9569372 w 10311132"/>
              <a:gd name="connsiteY80" fmla="*/ 3698231 h 6942920"/>
              <a:gd name="connsiteX81" fmla="*/ 9465490 w 10311132"/>
              <a:gd name="connsiteY81" fmla="*/ 3846464 h 6942920"/>
              <a:gd name="connsiteX82" fmla="*/ 9271716 w 10311132"/>
              <a:gd name="connsiteY82" fmla="*/ 3916711 h 6942920"/>
              <a:gd name="connsiteX83" fmla="*/ 9142831 w 10311132"/>
              <a:gd name="connsiteY83" fmla="*/ 3884266 h 6942920"/>
              <a:gd name="connsiteX84" fmla="*/ 9053534 w 10311132"/>
              <a:gd name="connsiteY84" fmla="*/ 3789909 h 6942920"/>
              <a:gd name="connsiteX85" fmla="*/ 9022875 w 10311132"/>
              <a:gd name="connsiteY85" fmla="*/ 3648820 h 6942920"/>
              <a:gd name="connsiteX86" fmla="*/ 9070798 w 10311132"/>
              <a:gd name="connsiteY86" fmla="*/ 3447902 h 6942920"/>
              <a:gd name="connsiteX87" fmla="*/ 9194921 w 10311132"/>
              <a:gd name="connsiteY87" fmla="*/ 3303241 h 6942920"/>
              <a:gd name="connsiteX88" fmla="*/ 9359822 w 10311132"/>
              <a:gd name="connsiteY88" fmla="*/ 3255914 h 6942920"/>
              <a:gd name="connsiteX89" fmla="*/ 8687714 w 10311132"/>
              <a:gd name="connsiteY89" fmla="*/ 3255914 h 6942920"/>
              <a:gd name="connsiteX90" fmla="*/ 8871964 w 10311132"/>
              <a:gd name="connsiteY90" fmla="*/ 3327351 h 6942920"/>
              <a:gd name="connsiteX91" fmla="*/ 8941913 w 10311132"/>
              <a:gd name="connsiteY91" fmla="*/ 3520233 h 6942920"/>
              <a:gd name="connsiteX92" fmla="*/ 8897860 w 10311132"/>
              <a:gd name="connsiteY92" fmla="*/ 3722936 h 6942920"/>
              <a:gd name="connsiteX93" fmla="*/ 8772546 w 10311132"/>
              <a:gd name="connsiteY93" fmla="*/ 3866704 h 6942920"/>
              <a:gd name="connsiteX94" fmla="*/ 8601394 w 10311132"/>
              <a:gd name="connsiteY94" fmla="*/ 3916711 h 6942920"/>
              <a:gd name="connsiteX95" fmla="*/ 8467151 w 10311132"/>
              <a:gd name="connsiteY95" fmla="*/ 3885159 h 6942920"/>
              <a:gd name="connsiteX96" fmla="*/ 8374878 w 10311132"/>
              <a:gd name="connsiteY96" fmla="*/ 3795862 h 6942920"/>
              <a:gd name="connsiteX97" fmla="*/ 8343029 w 10311132"/>
              <a:gd name="connsiteY97" fmla="*/ 3662512 h 6942920"/>
              <a:gd name="connsiteX98" fmla="*/ 8451971 w 10311132"/>
              <a:gd name="connsiteY98" fmla="*/ 3355926 h 6942920"/>
              <a:gd name="connsiteX99" fmla="*/ 8687714 w 10311132"/>
              <a:gd name="connsiteY99" fmla="*/ 3255914 h 6942920"/>
              <a:gd name="connsiteX100" fmla="*/ 7696519 w 10311132"/>
              <a:gd name="connsiteY100" fmla="*/ 3255914 h 6942920"/>
              <a:gd name="connsiteX101" fmla="*/ 7775696 w 10311132"/>
              <a:gd name="connsiteY101" fmla="*/ 3279131 h 6942920"/>
              <a:gd name="connsiteX102" fmla="*/ 7731642 w 10311132"/>
              <a:gd name="connsiteY102" fmla="*/ 3379143 h 6942920"/>
              <a:gd name="connsiteX103" fmla="*/ 7670325 w 10311132"/>
              <a:gd name="connsiteY103" fmla="*/ 3358903 h 6942920"/>
              <a:gd name="connsiteX104" fmla="*/ 7554239 w 10311132"/>
              <a:gd name="connsiteY104" fmla="*/ 3422006 h 6942920"/>
              <a:gd name="connsiteX105" fmla="*/ 7460775 w 10311132"/>
              <a:gd name="connsiteY105" fmla="*/ 3648820 h 6942920"/>
              <a:gd name="connsiteX106" fmla="*/ 7407197 w 10311132"/>
              <a:gd name="connsiteY106" fmla="*/ 3902423 h 6942920"/>
              <a:gd name="connsiteX107" fmla="*/ 7304803 w 10311132"/>
              <a:gd name="connsiteY107" fmla="*/ 3902423 h 6942920"/>
              <a:gd name="connsiteX108" fmla="*/ 7436963 w 10311132"/>
              <a:gd name="connsiteY108" fmla="*/ 3270201 h 6942920"/>
              <a:gd name="connsiteX109" fmla="*/ 7532213 w 10311132"/>
              <a:gd name="connsiteY109" fmla="*/ 3270201 h 6942920"/>
              <a:gd name="connsiteX110" fmla="*/ 7505424 w 10311132"/>
              <a:gd name="connsiteY110" fmla="*/ 3399384 h 6942920"/>
              <a:gd name="connsiteX111" fmla="*/ 7600971 w 10311132"/>
              <a:gd name="connsiteY111" fmla="*/ 3291037 h 6942920"/>
              <a:gd name="connsiteX112" fmla="*/ 7696519 w 10311132"/>
              <a:gd name="connsiteY112" fmla="*/ 3255914 h 6942920"/>
              <a:gd name="connsiteX113" fmla="*/ 6988097 w 10311132"/>
              <a:gd name="connsiteY113" fmla="*/ 3255914 h 6942920"/>
              <a:gd name="connsiteX114" fmla="*/ 7168774 w 10311132"/>
              <a:gd name="connsiteY114" fmla="*/ 3326161 h 6942920"/>
              <a:gd name="connsiteX115" fmla="*/ 7236342 w 10311132"/>
              <a:gd name="connsiteY115" fmla="*/ 3517851 h 6942920"/>
              <a:gd name="connsiteX116" fmla="*/ 7228008 w 10311132"/>
              <a:gd name="connsiteY116" fmla="*/ 3613101 h 6942920"/>
              <a:gd name="connsiteX117" fmla="*/ 6762474 w 10311132"/>
              <a:gd name="connsiteY117" fmla="*/ 3613101 h 6942920"/>
              <a:gd name="connsiteX118" fmla="*/ 6760092 w 10311132"/>
              <a:gd name="connsiteY118" fmla="*/ 3646439 h 6942920"/>
              <a:gd name="connsiteX119" fmla="*/ 6770287 w 10311132"/>
              <a:gd name="connsiteY119" fmla="*/ 3724648 h 6942920"/>
              <a:gd name="connsiteX120" fmla="*/ 6781563 w 10311132"/>
              <a:gd name="connsiteY120" fmla="*/ 3745746 h 6942920"/>
              <a:gd name="connsiteX121" fmla="*/ 6655218 w 10311132"/>
              <a:gd name="connsiteY121" fmla="*/ 3614180 h 6942920"/>
              <a:gd name="connsiteX122" fmla="*/ 6663131 w 10311132"/>
              <a:gd name="connsiteY122" fmla="*/ 3546798 h 6942920"/>
              <a:gd name="connsiteX123" fmla="*/ 6699073 w 10311132"/>
              <a:gd name="connsiteY123" fmla="*/ 3447902 h 6942920"/>
              <a:gd name="connsiteX124" fmla="*/ 6823196 w 10311132"/>
              <a:gd name="connsiteY124" fmla="*/ 3303241 h 6942920"/>
              <a:gd name="connsiteX125" fmla="*/ 6988097 w 10311132"/>
              <a:gd name="connsiteY125" fmla="*/ 3255914 h 6942920"/>
              <a:gd name="connsiteX126" fmla="*/ 5714724 w 10311132"/>
              <a:gd name="connsiteY126" fmla="*/ 3255914 h 6942920"/>
              <a:gd name="connsiteX127" fmla="*/ 5601615 w 10311132"/>
              <a:gd name="connsiteY127" fmla="*/ 3285679 h 6942920"/>
              <a:gd name="connsiteX128" fmla="*/ 5482552 w 10311132"/>
              <a:gd name="connsiteY128" fmla="*/ 3380334 h 6942920"/>
              <a:gd name="connsiteX129" fmla="*/ 5505769 w 10311132"/>
              <a:gd name="connsiteY129" fmla="*/ 3270201 h 6942920"/>
              <a:gd name="connsiteX130" fmla="*/ 5408138 w 10311132"/>
              <a:gd name="connsiteY130" fmla="*/ 3270201 h 6942920"/>
              <a:gd name="connsiteX131" fmla="*/ 5275979 w 10311132"/>
              <a:gd name="connsiteY131" fmla="*/ 3902423 h 6942920"/>
              <a:gd name="connsiteX132" fmla="*/ 5383730 w 10311132"/>
              <a:gd name="connsiteY132" fmla="*/ 3902423 h 6942920"/>
              <a:gd name="connsiteX133" fmla="*/ 5445047 w 10311132"/>
              <a:gd name="connsiteY133" fmla="*/ 3608339 h 6942920"/>
              <a:gd name="connsiteX134" fmla="*/ 5540000 w 10311132"/>
              <a:gd name="connsiteY134" fmla="*/ 3404147 h 6942920"/>
              <a:gd name="connsiteX135" fmla="*/ 5687340 w 10311132"/>
              <a:gd name="connsiteY135" fmla="*/ 3344616 h 6942920"/>
              <a:gd name="connsiteX136" fmla="*/ 5750145 w 10311132"/>
              <a:gd name="connsiteY136" fmla="*/ 3364261 h 6942920"/>
              <a:gd name="connsiteX137" fmla="*/ 5771874 w 10311132"/>
              <a:gd name="connsiteY137" fmla="*/ 3415458 h 6942920"/>
              <a:gd name="connsiteX138" fmla="*/ 5759372 w 10311132"/>
              <a:gd name="connsiteY138" fmla="*/ 3501778 h 6942920"/>
              <a:gd name="connsiteX139" fmla="*/ 5675433 w 10311132"/>
              <a:gd name="connsiteY139" fmla="*/ 3902423 h 6942920"/>
              <a:gd name="connsiteX140" fmla="*/ 5783185 w 10311132"/>
              <a:gd name="connsiteY140" fmla="*/ 3902423 h 6942920"/>
              <a:gd name="connsiteX141" fmla="*/ 5863552 w 10311132"/>
              <a:gd name="connsiteY141" fmla="*/ 3519637 h 6942920"/>
              <a:gd name="connsiteX142" fmla="*/ 5879030 w 10311132"/>
              <a:gd name="connsiteY142" fmla="*/ 3408909 h 6942920"/>
              <a:gd name="connsiteX143" fmla="*/ 5835275 w 10311132"/>
              <a:gd name="connsiteY143" fmla="*/ 3297586 h 6942920"/>
              <a:gd name="connsiteX144" fmla="*/ 5714724 w 10311132"/>
              <a:gd name="connsiteY144" fmla="*/ 3255914 h 6942920"/>
              <a:gd name="connsiteX145" fmla="*/ 4855688 w 10311132"/>
              <a:gd name="connsiteY145" fmla="*/ 3111848 h 6942920"/>
              <a:gd name="connsiteX146" fmla="*/ 5035771 w 10311132"/>
              <a:gd name="connsiteY146" fmla="*/ 3189239 h 6942920"/>
              <a:gd name="connsiteX147" fmla="*/ 5108696 w 10311132"/>
              <a:gd name="connsiteY147" fmla="*/ 3397003 h 6942920"/>
              <a:gd name="connsiteX148" fmla="*/ 5081014 w 10311132"/>
              <a:gd name="connsiteY148" fmla="*/ 3560416 h 6942920"/>
              <a:gd name="connsiteX149" fmla="*/ 5005409 w 10311132"/>
              <a:gd name="connsiteY149" fmla="*/ 3700315 h 6942920"/>
              <a:gd name="connsiteX150" fmla="*/ 4896764 w 10311132"/>
              <a:gd name="connsiteY150" fmla="*/ 3789016 h 6942920"/>
              <a:gd name="connsiteX151" fmla="*/ 4768772 w 10311132"/>
              <a:gd name="connsiteY151" fmla="*/ 3820865 h 6942920"/>
              <a:gd name="connsiteX152" fmla="*/ 4636018 w 10311132"/>
              <a:gd name="connsiteY152" fmla="*/ 3784551 h 6942920"/>
              <a:gd name="connsiteX153" fmla="*/ 4541065 w 10311132"/>
              <a:gd name="connsiteY153" fmla="*/ 3683943 h 6942920"/>
              <a:gd name="connsiteX154" fmla="*/ 4509216 w 10311132"/>
              <a:gd name="connsiteY154" fmla="*/ 3542854 h 6942920"/>
              <a:gd name="connsiteX155" fmla="*/ 4613991 w 10311132"/>
              <a:gd name="connsiteY155" fmla="*/ 3228827 h 6942920"/>
              <a:gd name="connsiteX156" fmla="*/ 4855688 w 10311132"/>
              <a:gd name="connsiteY156" fmla="*/ 3111848 h 6942920"/>
              <a:gd name="connsiteX157" fmla="*/ 9860480 w 10311132"/>
              <a:gd name="connsiteY157" fmla="*/ 3029695 h 6942920"/>
              <a:gd name="connsiteX158" fmla="*/ 9967636 w 10311132"/>
              <a:gd name="connsiteY158" fmla="*/ 3029695 h 6942920"/>
              <a:gd name="connsiteX159" fmla="*/ 9854526 w 10311132"/>
              <a:gd name="connsiteY159" fmla="*/ 3570834 h 6942920"/>
              <a:gd name="connsiteX160" fmla="*/ 10168852 w 10311132"/>
              <a:gd name="connsiteY160" fmla="*/ 3270201 h 6942920"/>
              <a:gd name="connsiteX161" fmla="*/ 10311132 w 10311132"/>
              <a:gd name="connsiteY161" fmla="*/ 3270201 h 6942920"/>
              <a:gd name="connsiteX162" fmla="*/ 10041455 w 10311132"/>
              <a:gd name="connsiteY162" fmla="*/ 3505945 h 6942920"/>
              <a:gd name="connsiteX163" fmla="*/ 10204570 w 10311132"/>
              <a:gd name="connsiteY163" fmla="*/ 3902423 h 6942920"/>
              <a:gd name="connsiteX164" fmla="*/ 10086698 w 10311132"/>
              <a:gd name="connsiteY164" fmla="*/ 3902423 h 6942920"/>
              <a:gd name="connsiteX165" fmla="*/ 9960492 w 10311132"/>
              <a:gd name="connsiteY165" fmla="*/ 3577978 h 6942920"/>
              <a:gd name="connsiteX166" fmla="*/ 9829524 w 10311132"/>
              <a:gd name="connsiteY166" fmla="*/ 3691087 h 6942920"/>
              <a:gd name="connsiteX167" fmla="*/ 9785470 w 10311132"/>
              <a:gd name="connsiteY167" fmla="*/ 3902423 h 6942920"/>
              <a:gd name="connsiteX168" fmla="*/ 9677719 w 10311132"/>
              <a:gd name="connsiteY168" fmla="*/ 3902423 h 6942920"/>
              <a:gd name="connsiteX169" fmla="*/ 9860480 w 10311132"/>
              <a:gd name="connsiteY169" fmla="*/ 3029695 h 6942920"/>
              <a:gd name="connsiteX170" fmla="*/ 6533874 w 10311132"/>
              <a:gd name="connsiteY170" fmla="*/ 3029695 h 6942920"/>
              <a:gd name="connsiteX171" fmla="*/ 6641030 w 10311132"/>
              <a:gd name="connsiteY171" fmla="*/ 3029695 h 6942920"/>
              <a:gd name="connsiteX172" fmla="*/ 6543239 w 10311132"/>
              <a:gd name="connsiteY172" fmla="*/ 3498196 h 6942920"/>
              <a:gd name="connsiteX173" fmla="*/ 6308219 w 10311132"/>
              <a:gd name="connsiteY173" fmla="*/ 3258968 h 6942920"/>
              <a:gd name="connsiteX174" fmla="*/ 6339765 w 10311132"/>
              <a:gd name="connsiteY174" fmla="*/ 3263020 h 6942920"/>
              <a:gd name="connsiteX175" fmla="*/ 6462436 w 10311132"/>
              <a:gd name="connsiteY175" fmla="*/ 3369618 h 6942920"/>
              <a:gd name="connsiteX176" fmla="*/ 6533874 w 10311132"/>
              <a:gd name="connsiteY176" fmla="*/ 3029695 h 6942920"/>
              <a:gd name="connsiteX177" fmla="*/ 4856283 w 10311132"/>
              <a:gd name="connsiteY177" fmla="*/ 3014812 h 6942920"/>
              <a:gd name="connsiteX178" fmla="*/ 4529159 w 10311132"/>
              <a:gd name="connsiteY178" fmla="*/ 3159175 h 6942920"/>
              <a:gd name="connsiteX179" fmla="*/ 4394321 w 10311132"/>
              <a:gd name="connsiteY179" fmla="*/ 3536901 h 6942920"/>
              <a:gd name="connsiteX180" fmla="*/ 4438672 w 10311132"/>
              <a:gd name="connsiteY180" fmla="*/ 3727699 h 6942920"/>
              <a:gd name="connsiteX181" fmla="*/ 4569045 w 10311132"/>
              <a:gd name="connsiteY181" fmla="*/ 3867300 h 6942920"/>
              <a:gd name="connsiteX182" fmla="*/ 4759843 w 10311132"/>
              <a:gd name="connsiteY182" fmla="*/ 3917306 h 6942920"/>
              <a:gd name="connsiteX183" fmla="*/ 4949152 w 10311132"/>
              <a:gd name="connsiteY183" fmla="*/ 3874444 h 6942920"/>
              <a:gd name="connsiteX184" fmla="*/ 5075358 w 10311132"/>
              <a:gd name="connsiteY184" fmla="*/ 3783063 h 6942920"/>
              <a:gd name="connsiteX185" fmla="*/ 5172990 w 10311132"/>
              <a:gd name="connsiteY185" fmla="*/ 3642272 h 6942920"/>
              <a:gd name="connsiteX186" fmla="*/ 5224782 w 10311132"/>
              <a:gd name="connsiteY186" fmla="*/ 3405933 h 6942920"/>
              <a:gd name="connsiteX187" fmla="*/ 5122090 w 10311132"/>
              <a:gd name="connsiteY187" fmla="*/ 3121075 h 6942920"/>
              <a:gd name="connsiteX188" fmla="*/ 4856283 w 10311132"/>
              <a:gd name="connsiteY188" fmla="*/ 3014812 h 6942920"/>
              <a:gd name="connsiteX189" fmla="*/ 6063365 w 10311132"/>
              <a:gd name="connsiteY189" fmla="*/ 2012279 h 6942920"/>
              <a:gd name="connsiteX190" fmla="*/ 5843844 w 10311132"/>
              <a:gd name="connsiteY190" fmla="*/ 2105669 h 6942920"/>
              <a:gd name="connsiteX191" fmla="*/ 5760500 w 10311132"/>
              <a:gd name="connsiteY191" fmla="*/ 2387326 h 6942920"/>
              <a:gd name="connsiteX192" fmla="*/ 5846076 w 10311132"/>
              <a:gd name="connsiteY192" fmla="*/ 2668239 h 6942920"/>
              <a:gd name="connsiteX193" fmla="*/ 6063365 w 10311132"/>
              <a:gd name="connsiteY193" fmla="*/ 2763861 h 6942920"/>
              <a:gd name="connsiteX194" fmla="*/ 6279538 w 10311132"/>
              <a:gd name="connsiteY194" fmla="*/ 2668983 h 6942920"/>
              <a:gd name="connsiteX195" fmla="*/ 6363998 w 10311132"/>
              <a:gd name="connsiteY195" fmla="*/ 2384349 h 6942920"/>
              <a:gd name="connsiteX196" fmla="*/ 6281770 w 10311132"/>
              <a:gd name="connsiteY196" fmla="*/ 2104553 h 6942920"/>
              <a:gd name="connsiteX197" fmla="*/ 6063365 w 10311132"/>
              <a:gd name="connsiteY197" fmla="*/ 2012279 h 6942920"/>
              <a:gd name="connsiteX198" fmla="*/ 7781437 w 10311132"/>
              <a:gd name="connsiteY198" fmla="*/ 1842615 h 6942920"/>
              <a:gd name="connsiteX199" fmla="*/ 8001702 w 10311132"/>
              <a:gd name="connsiteY199" fmla="*/ 1842615 h 6942920"/>
              <a:gd name="connsiteX200" fmla="*/ 8001702 w 10311132"/>
              <a:gd name="connsiteY200" fmla="*/ 2327051 h 6942920"/>
              <a:gd name="connsiteX201" fmla="*/ 8446698 w 10311132"/>
              <a:gd name="connsiteY201" fmla="*/ 1842615 h 6942920"/>
              <a:gd name="connsiteX202" fmla="*/ 8742867 w 10311132"/>
              <a:gd name="connsiteY202" fmla="*/ 1842615 h 6942920"/>
              <a:gd name="connsiteX203" fmla="*/ 8332101 w 10311132"/>
              <a:gd name="connsiteY203" fmla="*/ 2267519 h 6942920"/>
              <a:gd name="connsiteX204" fmla="*/ 8765191 w 10311132"/>
              <a:gd name="connsiteY204" fmla="*/ 2933525 h 6942920"/>
              <a:gd name="connsiteX205" fmla="*/ 8480185 w 10311132"/>
              <a:gd name="connsiteY205" fmla="*/ 2933525 h 6942920"/>
              <a:gd name="connsiteX206" fmla="*/ 8180296 w 10311132"/>
              <a:gd name="connsiteY206" fmla="*/ 2421556 h 6942920"/>
              <a:gd name="connsiteX207" fmla="*/ 8001702 w 10311132"/>
              <a:gd name="connsiteY207" fmla="*/ 2603871 h 6942920"/>
              <a:gd name="connsiteX208" fmla="*/ 8001702 w 10311132"/>
              <a:gd name="connsiteY208" fmla="*/ 2933525 h 6942920"/>
              <a:gd name="connsiteX209" fmla="*/ 7781437 w 10311132"/>
              <a:gd name="connsiteY209" fmla="*/ 2933525 h 6942920"/>
              <a:gd name="connsiteX210" fmla="*/ 7781437 w 10311132"/>
              <a:gd name="connsiteY210" fmla="*/ 1842615 h 6942920"/>
              <a:gd name="connsiteX211" fmla="*/ 6759285 w 10311132"/>
              <a:gd name="connsiteY211" fmla="*/ 1842615 h 6942920"/>
              <a:gd name="connsiteX212" fmla="*/ 7568166 w 10311132"/>
              <a:gd name="connsiteY212" fmla="*/ 1842615 h 6942920"/>
              <a:gd name="connsiteX213" fmla="*/ 7568166 w 10311132"/>
              <a:gd name="connsiteY213" fmla="*/ 2027162 h 6942920"/>
              <a:gd name="connsiteX214" fmla="*/ 6979551 w 10311132"/>
              <a:gd name="connsiteY214" fmla="*/ 2027162 h 6942920"/>
              <a:gd name="connsiteX215" fmla="*/ 6979551 w 10311132"/>
              <a:gd name="connsiteY215" fmla="*/ 2269008 h 6942920"/>
              <a:gd name="connsiteX216" fmla="*/ 7527238 w 10311132"/>
              <a:gd name="connsiteY216" fmla="*/ 2269008 h 6942920"/>
              <a:gd name="connsiteX217" fmla="*/ 7527238 w 10311132"/>
              <a:gd name="connsiteY217" fmla="*/ 2452810 h 6942920"/>
              <a:gd name="connsiteX218" fmla="*/ 6979551 w 10311132"/>
              <a:gd name="connsiteY218" fmla="*/ 2452810 h 6942920"/>
              <a:gd name="connsiteX219" fmla="*/ 6979551 w 10311132"/>
              <a:gd name="connsiteY219" fmla="*/ 2749722 h 6942920"/>
              <a:gd name="connsiteX220" fmla="*/ 7589002 w 10311132"/>
              <a:gd name="connsiteY220" fmla="*/ 2749722 h 6942920"/>
              <a:gd name="connsiteX221" fmla="*/ 7589002 w 10311132"/>
              <a:gd name="connsiteY221" fmla="*/ 2933525 h 6942920"/>
              <a:gd name="connsiteX222" fmla="*/ 6759285 w 10311132"/>
              <a:gd name="connsiteY222" fmla="*/ 2933525 h 6942920"/>
              <a:gd name="connsiteX223" fmla="*/ 6759285 w 10311132"/>
              <a:gd name="connsiteY223" fmla="*/ 1842615 h 6942920"/>
              <a:gd name="connsiteX224" fmla="*/ 5125897 w 10311132"/>
              <a:gd name="connsiteY224" fmla="*/ 1842615 h 6942920"/>
              <a:gd name="connsiteX225" fmla="*/ 5346162 w 10311132"/>
              <a:gd name="connsiteY225" fmla="*/ 1842615 h 6942920"/>
              <a:gd name="connsiteX226" fmla="*/ 5346162 w 10311132"/>
              <a:gd name="connsiteY226" fmla="*/ 2273965 h 6942920"/>
              <a:gd name="connsiteX227" fmla="*/ 5157158 w 10311132"/>
              <a:gd name="connsiteY227" fmla="*/ 2071534 h 6942920"/>
              <a:gd name="connsiteX228" fmla="*/ 5125897 w 10311132"/>
              <a:gd name="connsiteY228" fmla="*/ 2036258 h 6942920"/>
              <a:gd name="connsiteX229" fmla="*/ 5125897 w 10311132"/>
              <a:gd name="connsiteY229" fmla="*/ 1842615 h 6942920"/>
              <a:gd name="connsiteX230" fmla="*/ 6061132 w 10311132"/>
              <a:gd name="connsiteY230" fmla="*/ 1824011 h 6942920"/>
              <a:gd name="connsiteX231" fmla="*/ 6446969 w 10311132"/>
              <a:gd name="connsiteY231" fmla="*/ 1973584 h 6942920"/>
              <a:gd name="connsiteX232" fmla="*/ 6591705 w 10311132"/>
              <a:gd name="connsiteY232" fmla="*/ 2389558 h 6942920"/>
              <a:gd name="connsiteX233" fmla="*/ 6448086 w 10311132"/>
              <a:gd name="connsiteY233" fmla="*/ 2802929 h 6942920"/>
              <a:gd name="connsiteX234" fmla="*/ 6064109 w 10311132"/>
              <a:gd name="connsiteY234" fmla="*/ 2952129 h 6942920"/>
              <a:gd name="connsiteX235" fmla="*/ 6000123 w 10311132"/>
              <a:gd name="connsiteY235" fmla="*/ 2946986 h 6942920"/>
              <a:gd name="connsiteX236" fmla="*/ 5708307 w 10311132"/>
              <a:gd name="connsiteY236" fmla="*/ 2651614 h 6942920"/>
              <a:gd name="connsiteX237" fmla="*/ 5539525 w 10311132"/>
              <a:gd name="connsiteY237" fmla="*/ 2476973 h 6942920"/>
              <a:gd name="connsiteX238" fmla="*/ 5533537 w 10311132"/>
              <a:gd name="connsiteY238" fmla="*/ 2394767 h 6942920"/>
              <a:gd name="connsiteX239" fmla="*/ 5583394 w 10311132"/>
              <a:gd name="connsiteY239" fmla="*/ 2114970 h 6942920"/>
              <a:gd name="connsiteX240" fmla="*/ 5684969 w 10311132"/>
              <a:gd name="connsiteY240" fmla="*/ 1965398 h 6942920"/>
              <a:gd name="connsiteX241" fmla="*/ 5825984 w 10311132"/>
              <a:gd name="connsiteY241" fmla="*/ 1867172 h 6942920"/>
              <a:gd name="connsiteX242" fmla="*/ 6061132 w 10311132"/>
              <a:gd name="connsiteY242" fmla="*/ 1824011 h 6942920"/>
              <a:gd name="connsiteX243" fmla="*/ 4047565 w 10311132"/>
              <a:gd name="connsiteY243" fmla="*/ 0 h 6942920"/>
              <a:gd name="connsiteX244" fmla="*/ 4904281 w 10311132"/>
              <a:gd name="connsiteY244" fmla="*/ 1786179 h 6942920"/>
              <a:gd name="connsiteX245" fmla="*/ 5125897 w 10311132"/>
              <a:gd name="connsiteY245" fmla="*/ 2036258 h 6942920"/>
              <a:gd name="connsiteX246" fmla="*/ 5125897 w 10311132"/>
              <a:gd name="connsiteY246" fmla="*/ 2271984 h 6942920"/>
              <a:gd name="connsiteX247" fmla="*/ 4694295 w 10311132"/>
              <a:gd name="connsiteY247" fmla="*/ 2271984 h 6942920"/>
              <a:gd name="connsiteX248" fmla="*/ 4694295 w 10311132"/>
              <a:gd name="connsiteY248" fmla="*/ 1842615 h 6942920"/>
              <a:gd name="connsiteX249" fmla="*/ 4474029 w 10311132"/>
              <a:gd name="connsiteY249" fmla="*/ 1842615 h 6942920"/>
              <a:gd name="connsiteX250" fmla="*/ 4474029 w 10311132"/>
              <a:gd name="connsiteY250" fmla="*/ 2933525 h 6942920"/>
              <a:gd name="connsiteX251" fmla="*/ 4694295 w 10311132"/>
              <a:gd name="connsiteY251" fmla="*/ 2933525 h 6942920"/>
              <a:gd name="connsiteX252" fmla="*/ 4694295 w 10311132"/>
              <a:gd name="connsiteY252" fmla="*/ 2456531 h 6942920"/>
              <a:gd name="connsiteX253" fmla="*/ 5125897 w 10311132"/>
              <a:gd name="connsiteY253" fmla="*/ 2456531 h 6942920"/>
              <a:gd name="connsiteX254" fmla="*/ 5125897 w 10311132"/>
              <a:gd name="connsiteY254" fmla="*/ 2933525 h 6942920"/>
              <a:gd name="connsiteX255" fmla="*/ 5346162 w 10311132"/>
              <a:gd name="connsiteY255" fmla="*/ 2933525 h 6942920"/>
              <a:gd name="connsiteX256" fmla="*/ 5346162 w 10311132"/>
              <a:gd name="connsiteY256" fmla="*/ 2273965 h 6942920"/>
              <a:gd name="connsiteX257" fmla="*/ 5426915 w 10311132"/>
              <a:gd name="connsiteY257" fmla="*/ 2360455 h 6942920"/>
              <a:gd name="connsiteX258" fmla="*/ 5539525 w 10311132"/>
              <a:gd name="connsiteY258" fmla="*/ 2476973 h 6942920"/>
              <a:gd name="connsiteX259" fmla="*/ 5542513 w 10311132"/>
              <a:gd name="connsiteY259" fmla="*/ 2517992 h 6942920"/>
              <a:gd name="connsiteX260" fmla="*/ 5677156 w 10311132"/>
              <a:gd name="connsiteY260" fmla="*/ 2803673 h 6942920"/>
              <a:gd name="connsiteX261" fmla="*/ 5948674 w 10311132"/>
              <a:gd name="connsiteY261" fmla="*/ 2942850 h 6942920"/>
              <a:gd name="connsiteX262" fmla="*/ 6000123 w 10311132"/>
              <a:gd name="connsiteY262" fmla="*/ 2946986 h 6942920"/>
              <a:gd name="connsiteX263" fmla="*/ 6285004 w 10311132"/>
              <a:gd name="connsiteY263" fmla="*/ 3235337 h 6942920"/>
              <a:gd name="connsiteX264" fmla="*/ 6308219 w 10311132"/>
              <a:gd name="connsiteY264" fmla="*/ 3258968 h 6942920"/>
              <a:gd name="connsiteX265" fmla="*/ 6284438 w 10311132"/>
              <a:gd name="connsiteY265" fmla="*/ 3255914 h 6942920"/>
              <a:gd name="connsiteX266" fmla="*/ 6141860 w 10311132"/>
              <a:gd name="connsiteY266" fmla="*/ 3303539 h 6942920"/>
              <a:gd name="connsiteX267" fmla="*/ 6023393 w 10311132"/>
              <a:gd name="connsiteY267" fmla="*/ 3446711 h 6942920"/>
              <a:gd name="connsiteX268" fmla="*/ 5976066 w 10311132"/>
              <a:gd name="connsiteY268" fmla="*/ 3657750 h 6942920"/>
              <a:gd name="connsiteX269" fmla="*/ 6035895 w 10311132"/>
              <a:gd name="connsiteY269" fmla="*/ 3850333 h 6942920"/>
              <a:gd name="connsiteX270" fmla="*/ 6185616 w 10311132"/>
              <a:gd name="connsiteY270" fmla="*/ 3916711 h 6942920"/>
              <a:gd name="connsiteX271" fmla="*/ 6378497 w 10311132"/>
              <a:gd name="connsiteY271" fmla="*/ 3810745 h 6942920"/>
              <a:gd name="connsiteX272" fmla="*/ 6359447 w 10311132"/>
              <a:gd name="connsiteY272" fmla="*/ 3902423 h 6942920"/>
              <a:gd name="connsiteX273" fmla="*/ 6458864 w 10311132"/>
              <a:gd name="connsiteY273" fmla="*/ 3902423 h 6942920"/>
              <a:gd name="connsiteX274" fmla="*/ 6543239 w 10311132"/>
              <a:gd name="connsiteY274" fmla="*/ 3498196 h 6942920"/>
              <a:gd name="connsiteX275" fmla="*/ 6569815 w 10311132"/>
              <a:gd name="connsiteY275" fmla="*/ 3525248 h 6942920"/>
              <a:gd name="connsiteX276" fmla="*/ 6655218 w 10311132"/>
              <a:gd name="connsiteY276" fmla="*/ 3614180 h 6942920"/>
              <a:gd name="connsiteX277" fmla="*/ 6651150 w 10311132"/>
              <a:gd name="connsiteY277" fmla="*/ 3648820 h 6942920"/>
              <a:gd name="connsiteX278" fmla="*/ 6681809 w 10311132"/>
              <a:gd name="connsiteY278" fmla="*/ 3789909 h 6942920"/>
              <a:gd name="connsiteX279" fmla="*/ 6771106 w 10311132"/>
              <a:gd name="connsiteY279" fmla="*/ 3884266 h 6942920"/>
              <a:gd name="connsiteX280" fmla="*/ 6899991 w 10311132"/>
              <a:gd name="connsiteY280" fmla="*/ 3916711 h 6942920"/>
              <a:gd name="connsiteX281" fmla="*/ 6938987 w 10311132"/>
              <a:gd name="connsiteY281" fmla="*/ 3913558 h 6942920"/>
              <a:gd name="connsiteX282" fmla="*/ 7106129 w 10311132"/>
              <a:gd name="connsiteY282" fmla="*/ 4094530 h 6942920"/>
              <a:gd name="connsiteX283" fmla="*/ 4222376 w 10311132"/>
              <a:gd name="connsiteY283" fmla="*/ 6937228 h 6942920"/>
              <a:gd name="connsiteX284" fmla="*/ 1022684 w 10311132"/>
              <a:gd name="connsiteY284" fmla="*/ 6937228 h 6942920"/>
              <a:gd name="connsiteX285" fmla="*/ 0 w 10311132"/>
              <a:gd name="connsiteY285" fmla="*/ 13447 h 6942920"/>
              <a:gd name="connsiteX286" fmla="*/ 4047565 w 10311132"/>
              <a:gd name="connsiteY286" fmla="*/ 0 h 6942920"/>
              <a:gd name="connsiteX0" fmla="*/ 6781563 w 10311132"/>
              <a:gd name="connsiteY0" fmla="*/ 3745746 h 6938761"/>
              <a:gd name="connsiteX1" fmla="*/ 6845272 w 10311132"/>
              <a:gd name="connsiteY1" fmla="*/ 3812088 h 6938761"/>
              <a:gd name="connsiteX2" fmla="*/ 6850614 w 10311132"/>
              <a:gd name="connsiteY2" fmla="*/ 3817872 h 6938761"/>
              <a:gd name="connsiteX3" fmla="*/ 6846190 w 10311132"/>
              <a:gd name="connsiteY3" fmla="*/ 3816921 h 6938761"/>
              <a:gd name="connsiteX4" fmla="*/ 6800871 w 10311132"/>
              <a:gd name="connsiteY4" fmla="*/ 3781872 h 6938761"/>
              <a:gd name="connsiteX5" fmla="*/ 6781563 w 10311132"/>
              <a:gd name="connsiteY5" fmla="*/ 3745746 h 6938761"/>
              <a:gd name="connsiteX6" fmla="*/ 7092872 w 10311132"/>
              <a:gd name="connsiteY6" fmla="*/ 3687515 h 6938761"/>
              <a:gd name="connsiteX7" fmla="*/ 7197647 w 10311132"/>
              <a:gd name="connsiteY7" fmla="*/ 3698231 h 6938761"/>
              <a:gd name="connsiteX8" fmla="*/ 7093765 w 10311132"/>
              <a:gd name="connsiteY8" fmla="*/ 3846464 h 6938761"/>
              <a:gd name="connsiteX9" fmla="*/ 6954295 w 10311132"/>
              <a:gd name="connsiteY9" fmla="*/ 3912320 h 6938761"/>
              <a:gd name="connsiteX10" fmla="*/ 6938987 w 10311132"/>
              <a:gd name="connsiteY10" fmla="*/ 3913558 h 6938761"/>
              <a:gd name="connsiteX11" fmla="*/ 6850614 w 10311132"/>
              <a:gd name="connsiteY11" fmla="*/ 3817872 h 6938761"/>
              <a:gd name="connsiteX12" fmla="*/ 6900586 w 10311132"/>
              <a:gd name="connsiteY12" fmla="*/ 3828604 h 6938761"/>
              <a:gd name="connsiteX13" fmla="*/ 7009528 w 10311132"/>
              <a:gd name="connsiteY13" fmla="*/ 3792290 h 6938761"/>
              <a:gd name="connsiteX14" fmla="*/ 7092872 w 10311132"/>
              <a:gd name="connsiteY14" fmla="*/ 3687515 h 6938761"/>
              <a:gd name="connsiteX15" fmla="*/ 6290986 w 10311132"/>
              <a:gd name="connsiteY15" fmla="*/ 3344616 h 6938761"/>
              <a:gd name="connsiteX16" fmla="*/ 6389808 w 10311132"/>
              <a:gd name="connsiteY16" fmla="*/ 3386883 h 6938761"/>
              <a:gd name="connsiteX17" fmla="*/ 6429099 w 10311132"/>
              <a:gd name="connsiteY17" fmla="*/ 3504159 h 6938761"/>
              <a:gd name="connsiteX18" fmla="*/ 6349327 w 10311132"/>
              <a:gd name="connsiteY18" fmla="*/ 3754190 h 6938761"/>
              <a:gd name="connsiteX19" fmla="*/ 6216572 w 10311132"/>
              <a:gd name="connsiteY19" fmla="*/ 3830390 h 6938761"/>
              <a:gd name="connsiteX20" fmla="*/ 6140968 w 10311132"/>
              <a:gd name="connsiteY20" fmla="*/ 3805090 h 6938761"/>
              <a:gd name="connsiteX21" fmla="*/ 6096319 w 10311132"/>
              <a:gd name="connsiteY21" fmla="*/ 3741689 h 6938761"/>
              <a:gd name="connsiteX22" fmla="*/ 6083222 w 10311132"/>
              <a:gd name="connsiteY22" fmla="*/ 3637509 h 6938761"/>
              <a:gd name="connsiteX23" fmla="*/ 6104654 w 10311132"/>
              <a:gd name="connsiteY23" fmla="*/ 3525590 h 6938761"/>
              <a:gd name="connsiteX24" fmla="*/ 6157339 w 10311132"/>
              <a:gd name="connsiteY24" fmla="*/ 3420518 h 6938761"/>
              <a:gd name="connsiteX25" fmla="*/ 6220442 w 10311132"/>
              <a:gd name="connsiteY25" fmla="*/ 3361879 h 6938761"/>
              <a:gd name="connsiteX26" fmla="*/ 6290986 w 10311132"/>
              <a:gd name="connsiteY26" fmla="*/ 3344616 h 6938761"/>
              <a:gd name="connsiteX27" fmla="*/ 9362204 w 10311132"/>
              <a:gd name="connsiteY27" fmla="*/ 3339853 h 6938761"/>
              <a:gd name="connsiteX28" fmla="*/ 9236295 w 10311132"/>
              <a:gd name="connsiteY28" fmla="*/ 3387478 h 6938761"/>
              <a:gd name="connsiteX29" fmla="*/ 9151463 w 10311132"/>
              <a:gd name="connsiteY29" fmla="*/ 3530948 h 6938761"/>
              <a:gd name="connsiteX30" fmla="*/ 9506269 w 10311132"/>
              <a:gd name="connsiteY30" fmla="*/ 3530948 h 6938761"/>
              <a:gd name="connsiteX31" fmla="*/ 9506864 w 10311132"/>
              <a:gd name="connsiteY31" fmla="*/ 3507136 h 6938761"/>
              <a:gd name="connsiteX32" fmla="*/ 9466383 w 10311132"/>
              <a:gd name="connsiteY32" fmla="*/ 3383013 h 6938761"/>
              <a:gd name="connsiteX33" fmla="*/ 9362204 w 10311132"/>
              <a:gd name="connsiteY33" fmla="*/ 3339853 h 6938761"/>
              <a:gd name="connsiteX34" fmla="*/ 6990478 w 10311132"/>
              <a:gd name="connsiteY34" fmla="*/ 3339853 h 6938761"/>
              <a:gd name="connsiteX35" fmla="*/ 6864570 w 10311132"/>
              <a:gd name="connsiteY35" fmla="*/ 3387478 h 6938761"/>
              <a:gd name="connsiteX36" fmla="*/ 6779738 w 10311132"/>
              <a:gd name="connsiteY36" fmla="*/ 3530948 h 6938761"/>
              <a:gd name="connsiteX37" fmla="*/ 7134544 w 10311132"/>
              <a:gd name="connsiteY37" fmla="*/ 3530948 h 6938761"/>
              <a:gd name="connsiteX38" fmla="*/ 7135139 w 10311132"/>
              <a:gd name="connsiteY38" fmla="*/ 3507136 h 6938761"/>
              <a:gd name="connsiteX39" fmla="*/ 7094658 w 10311132"/>
              <a:gd name="connsiteY39" fmla="*/ 3383013 h 6938761"/>
              <a:gd name="connsiteX40" fmla="*/ 6990478 w 10311132"/>
              <a:gd name="connsiteY40" fmla="*/ 3339853 h 6938761"/>
              <a:gd name="connsiteX41" fmla="*/ 8683547 w 10311132"/>
              <a:gd name="connsiteY41" fmla="*/ 3339258 h 6938761"/>
              <a:gd name="connsiteX42" fmla="*/ 8591274 w 10311132"/>
              <a:gd name="connsiteY42" fmla="*/ 3363368 h 6938761"/>
              <a:gd name="connsiteX43" fmla="*/ 8515967 w 10311132"/>
              <a:gd name="connsiteY43" fmla="*/ 3433912 h 6938761"/>
              <a:gd name="connsiteX44" fmla="*/ 8466556 w 10311132"/>
              <a:gd name="connsiteY44" fmla="*/ 3541961 h 6938761"/>
              <a:gd name="connsiteX45" fmla="*/ 8450780 w 10311132"/>
              <a:gd name="connsiteY45" fmla="*/ 3651797 h 6938761"/>
              <a:gd name="connsiteX46" fmla="*/ 8493643 w 10311132"/>
              <a:gd name="connsiteY46" fmla="*/ 3787230 h 6938761"/>
              <a:gd name="connsiteX47" fmla="*/ 8602585 w 10311132"/>
              <a:gd name="connsiteY47" fmla="*/ 3833367 h 6938761"/>
              <a:gd name="connsiteX48" fmla="*/ 8671046 w 10311132"/>
              <a:gd name="connsiteY48" fmla="*/ 3819377 h 6938761"/>
              <a:gd name="connsiteX49" fmla="*/ 8734149 w 10311132"/>
              <a:gd name="connsiteY49" fmla="*/ 3776812 h 6938761"/>
              <a:gd name="connsiteX50" fmla="*/ 8783857 w 10311132"/>
              <a:gd name="connsiteY50" fmla="*/ 3711626 h 6938761"/>
              <a:gd name="connsiteX51" fmla="*/ 8816897 w 10311132"/>
              <a:gd name="connsiteY51" fmla="*/ 3632747 h 6938761"/>
              <a:gd name="connsiteX52" fmla="*/ 8835352 w 10311132"/>
              <a:gd name="connsiteY52" fmla="*/ 3519637 h 6938761"/>
              <a:gd name="connsiteX53" fmla="*/ 8792192 w 10311132"/>
              <a:gd name="connsiteY53" fmla="*/ 3386585 h 6938761"/>
              <a:gd name="connsiteX54" fmla="*/ 8683547 w 10311132"/>
              <a:gd name="connsiteY54" fmla="*/ 3339258 h 6938761"/>
              <a:gd name="connsiteX55" fmla="*/ 7809628 w 10311132"/>
              <a:gd name="connsiteY55" fmla="*/ 3270201 h 6938761"/>
              <a:gd name="connsiteX56" fmla="*/ 8298380 w 10311132"/>
              <a:gd name="connsiteY56" fmla="*/ 3270201 h 6938761"/>
              <a:gd name="connsiteX57" fmla="*/ 8284093 w 10311132"/>
              <a:gd name="connsiteY57" fmla="*/ 3338067 h 6938761"/>
              <a:gd name="connsiteX58" fmla="*/ 7941192 w 10311132"/>
              <a:gd name="connsiteY58" fmla="*/ 3723234 h 6938761"/>
              <a:gd name="connsiteX59" fmla="*/ 7854277 w 10311132"/>
              <a:gd name="connsiteY59" fmla="*/ 3813126 h 6938761"/>
              <a:gd name="connsiteX60" fmla="*/ 7977507 w 10311132"/>
              <a:gd name="connsiteY60" fmla="*/ 3807768 h 6938761"/>
              <a:gd name="connsiteX61" fmla="*/ 8226347 w 10311132"/>
              <a:gd name="connsiteY61" fmla="*/ 3807768 h 6938761"/>
              <a:gd name="connsiteX62" fmla="*/ 8206702 w 10311132"/>
              <a:gd name="connsiteY62" fmla="*/ 3902423 h 6938761"/>
              <a:gd name="connsiteX63" fmla="*/ 7697710 w 10311132"/>
              <a:gd name="connsiteY63" fmla="*/ 3902423 h 6938761"/>
              <a:gd name="connsiteX64" fmla="*/ 7714974 w 10311132"/>
              <a:gd name="connsiteY64" fmla="*/ 3819079 h 6938761"/>
              <a:gd name="connsiteX65" fmla="*/ 8054897 w 10311132"/>
              <a:gd name="connsiteY65" fmla="*/ 3436294 h 6938761"/>
              <a:gd name="connsiteX66" fmla="*/ 8135860 w 10311132"/>
              <a:gd name="connsiteY66" fmla="*/ 3352354 h 6938761"/>
              <a:gd name="connsiteX67" fmla="*/ 8025727 w 10311132"/>
              <a:gd name="connsiteY67" fmla="*/ 3360094 h 6938761"/>
              <a:gd name="connsiteX68" fmla="*/ 7790578 w 10311132"/>
              <a:gd name="connsiteY68" fmla="*/ 3360094 h 6938761"/>
              <a:gd name="connsiteX69" fmla="*/ 7809628 w 10311132"/>
              <a:gd name="connsiteY69" fmla="*/ 3270201 h 6938761"/>
              <a:gd name="connsiteX70" fmla="*/ 9359822 w 10311132"/>
              <a:gd name="connsiteY70" fmla="*/ 3255914 h 6938761"/>
              <a:gd name="connsiteX71" fmla="*/ 9540500 w 10311132"/>
              <a:gd name="connsiteY71" fmla="*/ 3326161 h 6938761"/>
              <a:gd name="connsiteX72" fmla="*/ 9608068 w 10311132"/>
              <a:gd name="connsiteY72" fmla="*/ 3517851 h 6938761"/>
              <a:gd name="connsiteX73" fmla="*/ 9599733 w 10311132"/>
              <a:gd name="connsiteY73" fmla="*/ 3613101 h 6938761"/>
              <a:gd name="connsiteX74" fmla="*/ 9134199 w 10311132"/>
              <a:gd name="connsiteY74" fmla="*/ 3613101 h 6938761"/>
              <a:gd name="connsiteX75" fmla="*/ 9131818 w 10311132"/>
              <a:gd name="connsiteY75" fmla="*/ 3646439 h 6938761"/>
              <a:gd name="connsiteX76" fmla="*/ 9172596 w 10311132"/>
              <a:gd name="connsiteY76" fmla="*/ 3781872 h 6938761"/>
              <a:gd name="connsiteX77" fmla="*/ 9272311 w 10311132"/>
              <a:gd name="connsiteY77" fmla="*/ 3828604 h 6938761"/>
              <a:gd name="connsiteX78" fmla="*/ 9381254 w 10311132"/>
              <a:gd name="connsiteY78" fmla="*/ 3792290 h 6938761"/>
              <a:gd name="connsiteX79" fmla="*/ 9464597 w 10311132"/>
              <a:gd name="connsiteY79" fmla="*/ 3687515 h 6938761"/>
              <a:gd name="connsiteX80" fmla="*/ 9569372 w 10311132"/>
              <a:gd name="connsiteY80" fmla="*/ 3698231 h 6938761"/>
              <a:gd name="connsiteX81" fmla="*/ 9465490 w 10311132"/>
              <a:gd name="connsiteY81" fmla="*/ 3846464 h 6938761"/>
              <a:gd name="connsiteX82" fmla="*/ 9271716 w 10311132"/>
              <a:gd name="connsiteY82" fmla="*/ 3916711 h 6938761"/>
              <a:gd name="connsiteX83" fmla="*/ 9142831 w 10311132"/>
              <a:gd name="connsiteY83" fmla="*/ 3884266 h 6938761"/>
              <a:gd name="connsiteX84" fmla="*/ 9053534 w 10311132"/>
              <a:gd name="connsiteY84" fmla="*/ 3789909 h 6938761"/>
              <a:gd name="connsiteX85" fmla="*/ 9022875 w 10311132"/>
              <a:gd name="connsiteY85" fmla="*/ 3648820 h 6938761"/>
              <a:gd name="connsiteX86" fmla="*/ 9070798 w 10311132"/>
              <a:gd name="connsiteY86" fmla="*/ 3447902 h 6938761"/>
              <a:gd name="connsiteX87" fmla="*/ 9194921 w 10311132"/>
              <a:gd name="connsiteY87" fmla="*/ 3303241 h 6938761"/>
              <a:gd name="connsiteX88" fmla="*/ 9359822 w 10311132"/>
              <a:gd name="connsiteY88" fmla="*/ 3255914 h 6938761"/>
              <a:gd name="connsiteX89" fmla="*/ 8687714 w 10311132"/>
              <a:gd name="connsiteY89" fmla="*/ 3255914 h 6938761"/>
              <a:gd name="connsiteX90" fmla="*/ 8871964 w 10311132"/>
              <a:gd name="connsiteY90" fmla="*/ 3327351 h 6938761"/>
              <a:gd name="connsiteX91" fmla="*/ 8941913 w 10311132"/>
              <a:gd name="connsiteY91" fmla="*/ 3520233 h 6938761"/>
              <a:gd name="connsiteX92" fmla="*/ 8897860 w 10311132"/>
              <a:gd name="connsiteY92" fmla="*/ 3722936 h 6938761"/>
              <a:gd name="connsiteX93" fmla="*/ 8772546 w 10311132"/>
              <a:gd name="connsiteY93" fmla="*/ 3866704 h 6938761"/>
              <a:gd name="connsiteX94" fmla="*/ 8601394 w 10311132"/>
              <a:gd name="connsiteY94" fmla="*/ 3916711 h 6938761"/>
              <a:gd name="connsiteX95" fmla="*/ 8467151 w 10311132"/>
              <a:gd name="connsiteY95" fmla="*/ 3885159 h 6938761"/>
              <a:gd name="connsiteX96" fmla="*/ 8374878 w 10311132"/>
              <a:gd name="connsiteY96" fmla="*/ 3795862 h 6938761"/>
              <a:gd name="connsiteX97" fmla="*/ 8343029 w 10311132"/>
              <a:gd name="connsiteY97" fmla="*/ 3662512 h 6938761"/>
              <a:gd name="connsiteX98" fmla="*/ 8451971 w 10311132"/>
              <a:gd name="connsiteY98" fmla="*/ 3355926 h 6938761"/>
              <a:gd name="connsiteX99" fmla="*/ 8687714 w 10311132"/>
              <a:gd name="connsiteY99" fmla="*/ 3255914 h 6938761"/>
              <a:gd name="connsiteX100" fmla="*/ 7696519 w 10311132"/>
              <a:gd name="connsiteY100" fmla="*/ 3255914 h 6938761"/>
              <a:gd name="connsiteX101" fmla="*/ 7775696 w 10311132"/>
              <a:gd name="connsiteY101" fmla="*/ 3279131 h 6938761"/>
              <a:gd name="connsiteX102" fmla="*/ 7731642 w 10311132"/>
              <a:gd name="connsiteY102" fmla="*/ 3379143 h 6938761"/>
              <a:gd name="connsiteX103" fmla="*/ 7670325 w 10311132"/>
              <a:gd name="connsiteY103" fmla="*/ 3358903 h 6938761"/>
              <a:gd name="connsiteX104" fmla="*/ 7554239 w 10311132"/>
              <a:gd name="connsiteY104" fmla="*/ 3422006 h 6938761"/>
              <a:gd name="connsiteX105" fmla="*/ 7460775 w 10311132"/>
              <a:gd name="connsiteY105" fmla="*/ 3648820 h 6938761"/>
              <a:gd name="connsiteX106" fmla="*/ 7407197 w 10311132"/>
              <a:gd name="connsiteY106" fmla="*/ 3902423 h 6938761"/>
              <a:gd name="connsiteX107" fmla="*/ 7304803 w 10311132"/>
              <a:gd name="connsiteY107" fmla="*/ 3902423 h 6938761"/>
              <a:gd name="connsiteX108" fmla="*/ 7436963 w 10311132"/>
              <a:gd name="connsiteY108" fmla="*/ 3270201 h 6938761"/>
              <a:gd name="connsiteX109" fmla="*/ 7532213 w 10311132"/>
              <a:gd name="connsiteY109" fmla="*/ 3270201 h 6938761"/>
              <a:gd name="connsiteX110" fmla="*/ 7505424 w 10311132"/>
              <a:gd name="connsiteY110" fmla="*/ 3399384 h 6938761"/>
              <a:gd name="connsiteX111" fmla="*/ 7600971 w 10311132"/>
              <a:gd name="connsiteY111" fmla="*/ 3291037 h 6938761"/>
              <a:gd name="connsiteX112" fmla="*/ 7696519 w 10311132"/>
              <a:gd name="connsiteY112" fmla="*/ 3255914 h 6938761"/>
              <a:gd name="connsiteX113" fmla="*/ 6988097 w 10311132"/>
              <a:gd name="connsiteY113" fmla="*/ 3255914 h 6938761"/>
              <a:gd name="connsiteX114" fmla="*/ 7168774 w 10311132"/>
              <a:gd name="connsiteY114" fmla="*/ 3326161 h 6938761"/>
              <a:gd name="connsiteX115" fmla="*/ 7236342 w 10311132"/>
              <a:gd name="connsiteY115" fmla="*/ 3517851 h 6938761"/>
              <a:gd name="connsiteX116" fmla="*/ 7228008 w 10311132"/>
              <a:gd name="connsiteY116" fmla="*/ 3613101 h 6938761"/>
              <a:gd name="connsiteX117" fmla="*/ 6762474 w 10311132"/>
              <a:gd name="connsiteY117" fmla="*/ 3613101 h 6938761"/>
              <a:gd name="connsiteX118" fmla="*/ 6760092 w 10311132"/>
              <a:gd name="connsiteY118" fmla="*/ 3646439 h 6938761"/>
              <a:gd name="connsiteX119" fmla="*/ 6770287 w 10311132"/>
              <a:gd name="connsiteY119" fmla="*/ 3724648 h 6938761"/>
              <a:gd name="connsiteX120" fmla="*/ 6781563 w 10311132"/>
              <a:gd name="connsiteY120" fmla="*/ 3745746 h 6938761"/>
              <a:gd name="connsiteX121" fmla="*/ 6655218 w 10311132"/>
              <a:gd name="connsiteY121" fmla="*/ 3614180 h 6938761"/>
              <a:gd name="connsiteX122" fmla="*/ 6663131 w 10311132"/>
              <a:gd name="connsiteY122" fmla="*/ 3546798 h 6938761"/>
              <a:gd name="connsiteX123" fmla="*/ 6699073 w 10311132"/>
              <a:gd name="connsiteY123" fmla="*/ 3447902 h 6938761"/>
              <a:gd name="connsiteX124" fmla="*/ 6823196 w 10311132"/>
              <a:gd name="connsiteY124" fmla="*/ 3303241 h 6938761"/>
              <a:gd name="connsiteX125" fmla="*/ 6988097 w 10311132"/>
              <a:gd name="connsiteY125" fmla="*/ 3255914 h 6938761"/>
              <a:gd name="connsiteX126" fmla="*/ 5714724 w 10311132"/>
              <a:gd name="connsiteY126" fmla="*/ 3255914 h 6938761"/>
              <a:gd name="connsiteX127" fmla="*/ 5601615 w 10311132"/>
              <a:gd name="connsiteY127" fmla="*/ 3285679 h 6938761"/>
              <a:gd name="connsiteX128" fmla="*/ 5482552 w 10311132"/>
              <a:gd name="connsiteY128" fmla="*/ 3380334 h 6938761"/>
              <a:gd name="connsiteX129" fmla="*/ 5505769 w 10311132"/>
              <a:gd name="connsiteY129" fmla="*/ 3270201 h 6938761"/>
              <a:gd name="connsiteX130" fmla="*/ 5408138 w 10311132"/>
              <a:gd name="connsiteY130" fmla="*/ 3270201 h 6938761"/>
              <a:gd name="connsiteX131" fmla="*/ 5275979 w 10311132"/>
              <a:gd name="connsiteY131" fmla="*/ 3902423 h 6938761"/>
              <a:gd name="connsiteX132" fmla="*/ 5383730 w 10311132"/>
              <a:gd name="connsiteY132" fmla="*/ 3902423 h 6938761"/>
              <a:gd name="connsiteX133" fmla="*/ 5445047 w 10311132"/>
              <a:gd name="connsiteY133" fmla="*/ 3608339 h 6938761"/>
              <a:gd name="connsiteX134" fmla="*/ 5540000 w 10311132"/>
              <a:gd name="connsiteY134" fmla="*/ 3404147 h 6938761"/>
              <a:gd name="connsiteX135" fmla="*/ 5687340 w 10311132"/>
              <a:gd name="connsiteY135" fmla="*/ 3344616 h 6938761"/>
              <a:gd name="connsiteX136" fmla="*/ 5750145 w 10311132"/>
              <a:gd name="connsiteY136" fmla="*/ 3364261 h 6938761"/>
              <a:gd name="connsiteX137" fmla="*/ 5771874 w 10311132"/>
              <a:gd name="connsiteY137" fmla="*/ 3415458 h 6938761"/>
              <a:gd name="connsiteX138" fmla="*/ 5759372 w 10311132"/>
              <a:gd name="connsiteY138" fmla="*/ 3501778 h 6938761"/>
              <a:gd name="connsiteX139" fmla="*/ 5675433 w 10311132"/>
              <a:gd name="connsiteY139" fmla="*/ 3902423 h 6938761"/>
              <a:gd name="connsiteX140" fmla="*/ 5783185 w 10311132"/>
              <a:gd name="connsiteY140" fmla="*/ 3902423 h 6938761"/>
              <a:gd name="connsiteX141" fmla="*/ 5863552 w 10311132"/>
              <a:gd name="connsiteY141" fmla="*/ 3519637 h 6938761"/>
              <a:gd name="connsiteX142" fmla="*/ 5879030 w 10311132"/>
              <a:gd name="connsiteY142" fmla="*/ 3408909 h 6938761"/>
              <a:gd name="connsiteX143" fmla="*/ 5835275 w 10311132"/>
              <a:gd name="connsiteY143" fmla="*/ 3297586 h 6938761"/>
              <a:gd name="connsiteX144" fmla="*/ 5714724 w 10311132"/>
              <a:gd name="connsiteY144" fmla="*/ 3255914 h 6938761"/>
              <a:gd name="connsiteX145" fmla="*/ 4855688 w 10311132"/>
              <a:gd name="connsiteY145" fmla="*/ 3111848 h 6938761"/>
              <a:gd name="connsiteX146" fmla="*/ 5035771 w 10311132"/>
              <a:gd name="connsiteY146" fmla="*/ 3189239 h 6938761"/>
              <a:gd name="connsiteX147" fmla="*/ 5108696 w 10311132"/>
              <a:gd name="connsiteY147" fmla="*/ 3397003 h 6938761"/>
              <a:gd name="connsiteX148" fmla="*/ 5081014 w 10311132"/>
              <a:gd name="connsiteY148" fmla="*/ 3560416 h 6938761"/>
              <a:gd name="connsiteX149" fmla="*/ 5005409 w 10311132"/>
              <a:gd name="connsiteY149" fmla="*/ 3700315 h 6938761"/>
              <a:gd name="connsiteX150" fmla="*/ 4896764 w 10311132"/>
              <a:gd name="connsiteY150" fmla="*/ 3789016 h 6938761"/>
              <a:gd name="connsiteX151" fmla="*/ 4768772 w 10311132"/>
              <a:gd name="connsiteY151" fmla="*/ 3820865 h 6938761"/>
              <a:gd name="connsiteX152" fmla="*/ 4636018 w 10311132"/>
              <a:gd name="connsiteY152" fmla="*/ 3784551 h 6938761"/>
              <a:gd name="connsiteX153" fmla="*/ 4541065 w 10311132"/>
              <a:gd name="connsiteY153" fmla="*/ 3683943 h 6938761"/>
              <a:gd name="connsiteX154" fmla="*/ 4509216 w 10311132"/>
              <a:gd name="connsiteY154" fmla="*/ 3542854 h 6938761"/>
              <a:gd name="connsiteX155" fmla="*/ 4613991 w 10311132"/>
              <a:gd name="connsiteY155" fmla="*/ 3228827 h 6938761"/>
              <a:gd name="connsiteX156" fmla="*/ 4855688 w 10311132"/>
              <a:gd name="connsiteY156" fmla="*/ 3111848 h 6938761"/>
              <a:gd name="connsiteX157" fmla="*/ 9860480 w 10311132"/>
              <a:gd name="connsiteY157" fmla="*/ 3029695 h 6938761"/>
              <a:gd name="connsiteX158" fmla="*/ 9967636 w 10311132"/>
              <a:gd name="connsiteY158" fmla="*/ 3029695 h 6938761"/>
              <a:gd name="connsiteX159" fmla="*/ 9854526 w 10311132"/>
              <a:gd name="connsiteY159" fmla="*/ 3570834 h 6938761"/>
              <a:gd name="connsiteX160" fmla="*/ 10168852 w 10311132"/>
              <a:gd name="connsiteY160" fmla="*/ 3270201 h 6938761"/>
              <a:gd name="connsiteX161" fmla="*/ 10311132 w 10311132"/>
              <a:gd name="connsiteY161" fmla="*/ 3270201 h 6938761"/>
              <a:gd name="connsiteX162" fmla="*/ 10041455 w 10311132"/>
              <a:gd name="connsiteY162" fmla="*/ 3505945 h 6938761"/>
              <a:gd name="connsiteX163" fmla="*/ 10204570 w 10311132"/>
              <a:gd name="connsiteY163" fmla="*/ 3902423 h 6938761"/>
              <a:gd name="connsiteX164" fmla="*/ 10086698 w 10311132"/>
              <a:gd name="connsiteY164" fmla="*/ 3902423 h 6938761"/>
              <a:gd name="connsiteX165" fmla="*/ 9960492 w 10311132"/>
              <a:gd name="connsiteY165" fmla="*/ 3577978 h 6938761"/>
              <a:gd name="connsiteX166" fmla="*/ 9829524 w 10311132"/>
              <a:gd name="connsiteY166" fmla="*/ 3691087 h 6938761"/>
              <a:gd name="connsiteX167" fmla="*/ 9785470 w 10311132"/>
              <a:gd name="connsiteY167" fmla="*/ 3902423 h 6938761"/>
              <a:gd name="connsiteX168" fmla="*/ 9677719 w 10311132"/>
              <a:gd name="connsiteY168" fmla="*/ 3902423 h 6938761"/>
              <a:gd name="connsiteX169" fmla="*/ 9860480 w 10311132"/>
              <a:gd name="connsiteY169" fmla="*/ 3029695 h 6938761"/>
              <a:gd name="connsiteX170" fmla="*/ 6533874 w 10311132"/>
              <a:gd name="connsiteY170" fmla="*/ 3029695 h 6938761"/>
              <a:gd name="connsiteX171" fmla="*/ 6641030 w 10311132"/>
              <a:gd name="connsiteY171" fmla="*/ 3029695 h 6938761"/>
              <a:gd name="connsiteX172" fmla="*/ 6543239 w 10311132"/>
              <a:gd name="connsiteY172" fmla="*/ 3498196 h 6938761"/>
              <a:gd name="connsiteX173" fmla="*/ 6308219 w 10311132"/>
              <a:gd name="connsiteY173" fmla="*/ 3258968 h 6938761"/>
              <a:gd name="connsiteX174" fmla="*/ 6339765 w 10311132"/>
              <a:gd name="connsiteY174" fmla="*/ 3263020 h 6938761"/>
              <a:gd name="connsiteX175" fmla="*/ 6462436 w 10311132"/>
              <a:gd name="connsiteY175" fmla="*/ 3369618 h 6938761"/>
              <a:gd name="connsiteX176" fmla="*/ 6533874 w 10311132"/>
              <a:gd name="connsiteY176" fmla="*/ 3029695 h 6938761"/>
              <a:gd name="connsiteX177" fmla="*/ 4856283 w 10311132"/>
              <a:gd name="connsiteY177" fmla="*/ 3014812 h 6938761"/>
              <a:gd name="connsiteX178" fmla="*/ 4529159 w 10311132"/>
              <a:gd name="connsiteY178" fmla="*/ 3159175 h 6938761"/>
              <a:gd name="connsiteX179" fmla="*/ 4394321 w 10311132"/>
              <a:gd name="connsiteY179" fmla="*/ 3536901 h 6938761"/>
              <a:gd name="connsiteX180" fmla="*/ 4438672 w 10311132"/>
              <a:gd name="connsiteY180" fmla="*/ 3727699 h 6938761"/>
              <a:gd name="connsiteX181" fmla="*/ 4569045 w 10311132"/>
              <a:gd name="connsiteY181" fmla="*/ 3867300 h 6938761"/>
              <a:gd name="connsiteX182" fmla="*/ 4759843 w 10311132"/>
              <a:gd name="connsiteY182" fmla="*/ 3917306 h 6938761"/>
              <a:gd name="connsiteX183" fmla="*/ 4949152 w 10311132"/>
              <a:gd name="connsiteY183" fmla="*/ 3874444 h 6938761"/>
              <a:gd name="connsiteX184" fmla="*/ 5075358 w 10311132"/>
              <a:gd name="connsiteY184" fmla="*/ 3783063 h 6938761"/>
              <a:gd name="connsiteX185" fmla="*/ 5172990 w 10311132"/>
              <a:gd name="connsiteY185" fmla="*/ 3642272 h 6938761"/>
              <a:gd name="connsiteX186" fmla="*/ 5224782 w 10311132"/>
              <a:gd name="connsiteY186" fmla="*/ 3405933 h 6938761"/>
              <a:gd name="connsiteX187" fmla="*/ 5122090 w 10311132"/>
              <a:gd name="connsiteY187" fmla="*/ 3121075 h 6938761"/>
              <a:gd name="connsiteX188" fmla="*/ 4856283 w 10311132"/>
              <a:gd name="connsiteY188" fmla="*/ 3014812 h 6938761"/>
              <a:gd name="connsiteX189" fmla="*/ 6063365 w 10311132"/>
              <a:gd name="connsiteY189" fmla="*/ 2012279 h 6938761"/>
              <a:gd name="connsiteX190" fmla="*/ 5843844 w 10311132"/>
              <a:gd name="connsiteY190" fmla="*/ 2105669 h 6938761"/>
              <a:gd name="connsiteX191" fmla="*/ 5760500 w 10311132"/>
              <a:gd name="connsiteY191" fmla="*/ 2387326 h 6938761"/>
              <a:gd name="connsiteX192" fmla="*/ 5846076 w 10311132"/>
              <a:gd name="connsiteY192" fmla="*/ 2668239 h 6938761"/>
              <a:gd name="connsiteX193" fmla="*/ 6063365 w 10311132"/>
              <a:gd name="connsiteY193" fmla="*/ 2763861 h 6938761"/>
              <a:gd name="connsiteX194" fmla="*/ 6279538 w 10311132"/>
              <a:gd name="connsiteY194" fmla="*/ 2668983 h 6938761"/>
              <a:gd name="connsiteX195" fmla="*/ 6363998 w 10311132"/>
              <a:gd name="connsiteY195" fmla="*/ 2384349 h 6938761"/>
              <a:gd name="connsiteX196" fmla="*/ 6281770 w 10311132"/>
              <a:gd name="connsiteY196" fmla="*/ 2104553 h 6938761"/>
              <a:gd name="connsiteX197" fmla="*/ 6063365 w 10311132"/>
              <a:gd name="connsiteY197" fmla="*/ 2012279 h 6938761"/>
              <a:gd name="connsiteX198" fmla="*/ 7781437 w 10311132"/>
              <a:gd name="connsiteY198" fmla="*/ 1842615 h 6938761"/>
              <a:gd name="connsiteX199" fmla="*/ 8001702 w 10311132"/>
              <a:gd name="connsiteY199" fmla="*/ 1842615 h 6938761"/>
              <a:gd name="connsiteX200" fmla="*/ 8001702 w 10311132"/>
              <a:gd name="connsiteY200" fmla="*/ 2327051 h 6938761"/>
              <a:gd name="connsiteX201" fmla="*/ 8446698 w 10311132"/>
              <a:gd name="connsiteY201" fmla="*/ 1842615 h 6938761"/>
              <a:gd name="connsiteX202" fmla="*/ 8742867 w 10311132"/>
              <a:gd name="connsiteY202" fmla="*/ 1842615 h 6938761"/>
              <a:gd name="connsiteX203" fmla="*/ 8332101 w 10311132"/>
              <a:gd name="connsiteY203" fmla="*/ 2267519 h 6938761"/>
              <a:gd name="connsiteX204" fmla="*/ 8765191 w 10311132"/>
              <a:gd name="connsiteY204" fmla="*/ 2933525 h 6938761"/>
              <a:gd name="connsiteX205" fmla="*/ 8480185 w 10311132"/>
              <a:gd name="connsiteY205" fmla="*/ 2933525 h 6938761"/>
              <a:gd name="connsiteX206" fmla="*/ 8180296 w 10311132"/>
              <a:gd name="connsiteY206" fmla="*/ 2421556 h 6938761"/>
              <a:gd name="connsiteX207" fmla="*/ 8001702 w 10311132"/>
              <a:gd name="connsiteY207" fmla="*/ 2603871 h 6938761"/>
              <a:gd name="connsiteX208" fmla="*/ 8001702 w 10311132"/>
              <a:gd name="connsiteY208" fmla="*/ 2933525 h 6938761"/>
              <a:gd name="connsiteX209" fmla="*/ 7781437 w 10311132"/>
              <a:gd name="connsiteY209" fmla="*/ 2933525 h 6938761"/>
              <a:gd name="connsiteX210" fmla="*/ 7781437 w 10311132"/>
              <a:gd name="connsiteY210" fmla="*/ 1842615 h 6938761"/>
              <a:gd name="connsiteX211" fmla="*/ 6759285 w 10311132"/>
              <a:gd name="connsiteY211" fmla="*/ 1842615 h 6938761"/>
              <a:gd name="connsiteX212" fmla="*/ 7568166 w 10311132"/>
              <a:gd name="connsiteY212" fmla="*/ 1842615 h 6938761"/>
              <a:gd name="connsiteX213" fmla="*/ 7568166 w 10311132"/>
              <a:gd name="connsiteY213" fmla="*/ 2027162 h 6938761"/>
              <a:gd name="connsiteX214" fmla="*/ 6979551 w 10311132"/>
              <a:gd name="connsiteY214" fmla="*/ 2027162 h 6938761"/>
              <a:gd name="connsiteX215" fmla="*/ 6979551 w 10311132"/>
              <a:gd name="connsiteY215" fmla="*/ 2269008 h 6938761"/>
              <a:gd name="connsiteX216" fmla="*/ 7527238 w 10311132"/>
              <a:gd name="connsiteY216" fmla="*/ 2269008 h 6938761"/>
              <a:gd name="connsiteX217" fmla="*/ 7527238 w 10311132"/>
              <a:gd name="connsiteY217" fmla="*/ 2452810 h 6938761"/>
              <a:gd name="connsiteX218" fmla="*/ 6979551 w 10311132"/>
              <a:gd name="connsiteY218" fmla="*/ 2452810 h 6938761"/>
              <a:gd name="connsiteX219" fmla="*/ 6979551 w 10311132"/>
              <a:gd name="connsiteY219" fmla="*/ 2749722 h 6938761"/>
              <a:gd name="connsiteX220" fmla="*/ 7589002 w 10311132"/>
              <a:gd name="connsiteY220" fmla="*/ 2749722 h 6938761"/>
              <a:gd name="connsiteX221" fmla="*/ 7589002 w 10311132"/>
              <a:gd name="connsiteY221" fmla="*/ 2933525 h 6938761"/>
              <a:gd name="connsiteX222" fmla="*/ 6759285 w 10311132"/>
              <a:gd name="connsiteY222" fmla="*/ 2933525 h 6938761"/>
              <a:gd name="connsiteX223" fmla="*/ 6759285 w 10311132"/>
              <a:gd name="connsiteY223" fmla="*/ 1842615 h 6938761"/>
              <a:gd name="connsiteX224" fmla="*/ 5125897 w 10311132"/>
              <a:gd name="connsiteY224" fmla="*/ 1842615 h 6938761"/>
              <a:gd name="connsiteX225" fmla="*/ 5346162 w 10311132"/>
              <a:gd name="connsiteY225" fmla="*/ 1842615 h 6938761"/>
              <a:gd name="connsiteX226" fmla="*/ 5346162 w 10311132"/>
              <a:gd name="connsiteY226" fmla="*/ 2273965 h 6938761"/>
              <a:gd name="connsiteX227" fmla="*/ 5157158 w 10311132"/>
              <a:gd name="connsiteY227" fmla="*/ 2071534 h 6938761"/>
              <a:gd name="connsiteX228" fmla="*/ 5125897 w 10311132"/>
              <a:gd name="connsiteY228" fmla="*/ 2036258 h 6938761"/>
              <a:gd name="connsiteX229" fmla="*/ 5125897 w 10311132"/>
              <a:gd name="connsiteY229" fmla="*/ 1842615 h 6938761"/>
              <a:gd name="connsiteX230" fmla="*/ 6061132 w 10311132"/>
              <a:gd name="connsiteY230" fmla="*/ 1824011 h 6938761"/>
              <a:gd name="connsiteX231" fmla="*/ 6446969 w 10311132"/>
              <a:gd name="connsiteY231" fmla="*/ 1973584 h 6938761"/>
              <a:gd name="connsiteX232" fmla="*/ 6591705 w 10311132"/>
              <a:gd name="connsiteY232" fmla="*/ 2389558 h 6938761"/>
              <a:gd name="connsiteX233" fmla="*/ 6448086 w 10311132"/>
              <a:gd name="connsiteY233" fmla="*/ 2802929 h 6938761"/>
              <a:gd name="connsiteX234" fmla="*/ 6064109 w 10311132"/>
              <a:gd name="connsiteY234" fmla="*/ 2952129 h 6938761"/>
              <a:gd name="connsiteX235" fmla="*/ 6000123 w 10311132"/>
              <a:gd name="connsiteY235" fmla="*/ 2946986 h 6938761"/>
              <a:gd name="connsiteX236" fmla="*/ 5708307 w 10311132"/>
              <a:gd name="connsiteY236" fmla="*/ 2651614 h 6938761"/>
              <a:gd name="connsiteX237" fmla="*/ 5539525 w 10311132"/>
              <a:gd name="connsiteY237" fmla="*/ 2476973 h 6938761"/>
              <a:gd name="connsiteX238" fmla="*/ 5533537 w 10311132"/>
              <a:gd name="connsiteY238" fmla="*/ 2394767 h 6938761"/>
              <a:gd name="connsiteX239" fmla="*/ 5583394 w 10311132"/>
              <a:gd name="connsiteY239" fmla="*/ 2114970 h 6938761"/>
              <a:gd name="connsiteX240" fmla="*/ 5684969 w 10311132"/>
              <a:gd name="connsiteY240" fmla="*/ 1965398 h 6938761"/>
              <a:gd name="connsiteX241" fmla="*/ 5825984 w 10311132"/>
              <a:gd name="connsiteY241" fmla="*/ 1867172 h 6938761"/>
              <a:gd name="connsiteX242" fmla="*/ 6061132 w 10311132"/>
              <a:gd name="connsiteY242" fmla="*/ 1824011 h 6938761"/>
              <a:gd name="connsiteX243" fmla="*/ 4047565 w 10311132"/>
              <a:gd name="connsiteY243" fmla="*/ 0 h 6938761"/>
              <a:gd name="connsiteX244" fmla="*/ 4904281 w 10311132"/>
              <a:gd name="connsiteY244" fmla="*/ 1786179 h 6938761"/>
              <a:gd name="connsiteX245" fmla="*/ 5125897 w 10311132"/>
              <a:gd name="connsiteY245" fmla="*/ 2036258 h 6938761"/>
              <a:gd name="connsiteX246" fmla="*/ 5125897 w 10311132"/>
              <a:gd name="connsiteY246" fmla="*/ 2271984 h 6938761"/>
              <a:gd name="connsiteX247" fmla="*/ 4694295 w 10311132"/>
              <a:gd name="connsiteY247" fmla="*/ 2271984 h 6938761"/>
              <a:gd name="connsiteX248" fmla="*/ 4694295 w 10311132"/>
              <a:gd name="connsiteY248" fmla="*/ 1842615 h 6938761"/>
              <a:gd name="connsiteX249" fmla="*/ 4474029 w 10311132"/>
              <a:gd name="connsiteY249" fmla="*/ 1842615 h 6938761"/>
              <a:gd name="connsiteX250" fmla="*/ 4474029 w 10311132"/>
              <a:gd name="connsiteY250" fmla="*/ 2933525 h 6938761"/>
              <a:gd name="connsiteX251" fmla="*/ 4694295 w 10311132"/>
              <a:gd name="connsiteY251" fmla="*/ 2933525 h 6938761"/>
              <a:gd name="connsiteX252" fmla="*/ 4694295 w 10311132"/>
              <a:gd name="connsiteY252" fmla="*/ 2456531 h 6938761"/>
              <a:gd name="connsiteX253" fmla="*/ 5125897 w 10311132"/>
              <a:gd name="connsiteY253" fmla="*/ 2456531 h 6938761"/>
              <a:gd name="connsiteX254" fmla="*/ 5125897 w 10311132"/>
              <a:gd name="connsiteY254" fmla="*/ 2933525 h 6938761"/>
              <a:gd name="connsiteX255" fmla="*/ 5346162 w 10311132"/>
              <a:gd name="connsiteY255" fmla="*/ 2933525 h 6938761"/>
              <a:gd name="connsiteX256" fmla="*/ 5346162 w 10311132"/>
              <a:gd name="connsiteY256" fmla="*/ 2273965 h 6938761"/>
              <a:gd name="connsiteX257" fmla="*/ 5426915 w 10311132"/>
              <a:gd name="connsiteY257" fmla="*/ 2360455 h 6938761"/>
              <a:gd name="connsiteX258" fmla="*/ 5539525 w 10311132"/>
              <a:gd name="connsiteY258" fmla="*/ 2476973 h 6938761"/>
              <a:gd name="connsiteX259" fmla="*/ 5542513 w 10311132"/>
              <a:gd name="connsiteY259" fmla="*/ 2517992 h 6938761"/>
              <a:gd name="connsiteX260" fmla="*/ 5677156 w 10311132"/>
              <a:gd name="connsiteY260" fmla="*/ 2803673 h 6938761"/>
              <a:gd name="connsiteX261" fmla="*/ 5948674 w 10311132"/>
              <a:gd name="connsiteY261" fmla="*/ 2942850 h 6938761"/>
              <a:gd name="connsiteX262" fmla="*/ 6000123 w 10311132"/>
              <a:gd name="connsiteY262" fmla="*/ 2946986 h 6938761"/>
              <a:gd name="connsiteX263" fmla="*/ 6285004 w 10311132"/>
              <a:gd name="connsiteY263" fmla="*/ 3235337 h 6938761"/>
              <a:gd name="connsiteX264" fmla="*/ 6308219 w 10311132"/>
              <a:gd name="connsiteY264" fmla="*/ 3258968 h 6938761"/>
              <a:gd name="connsiteX265" fmla="*/ 6284438 w 10311132"/>
              <a:gd name="connsiteY265" fmla="*/ 3255914 h 6938761"/>
              <a:gd name="connsiteX266" fmla="*/ 6141860 w 10311132"/>
              <a:gd name="connsiteY266" fmla="*/ 3303539 h 6938761"/>
              <a:gd name="connsiteX267" fmla="*/ 6023393 w 10311132"/>
              <a:gd name="connsiteY267" fmla="*/ 3446711 h 6938761"/>
              <a:gd name="connsiteX268" fmla="*/ 5976066 w 10311132"/>
              <a:gd name="connsiteY268" fmla="*/ 3657750 h 6938761"/>
              <a:gd name="connsiteX269" fmla="*/ 6035895 w 10311132"/>
              <a:gd name="connsiteY269" fmla="*/ 3850333 h 6938761"/>
              <a:gd name="connsiteX270" fmla="*/ 6185616 w 10311132"/>
              <a:gd name="connsiteY270" fmla="*/ 3916711 h 6938761"/>
              <a:gd name="connsiteX271" fmla="*/ 6378497 w 10311132"/>
              <a:gd name="connsiteY271" fmla="*/ 3810745 h 6938761"/>
              <a:gd name="connsiteX272" fmla="*/ 6359447 w 10311132"/>
              <a:gd name="connsiteY272" fmla="*/ 3902423 h 6938761"/>
              <a:gd name="connsiteX273" fmla="*/ 6458864 w 10311132"/>
              <a:gd name="connsiteY273" fmla="*/ 3902423 h 6938761"/>
              <a:gd name="connsiteX274" fmla="*/ 6543239 w 10311132"/>
              <a:gd name="connsiteY274" fmla="*/ 3498196 h 6938761"/>
              <a:gd name="connsiteX275" fmla="*/ 6569815 w 10311132"/>
              <a:gd name="connsiteY275" fmla="*/ 3525248 h 6938761"/>
              <a:gd name="connsiteX276" fmla="*/ 6655218 w 10311132"/>
              <a:gd name="connsiteY276" fmla="*/ 3614180 h 6938761"/>
              <a:gd name="connsiteX277" fmla="*/ 6651150 w 10311132"/>
              <a:gd name="connsiteY277" fmla="*/ 3648820 h 6938761"/>
              <a:gd name="connsiteX278" fmla="*/ 6681809 w 10311132"/>
              <a:gd name="connsiteY278" fmla="*/ 3789909 h 6938761"/>
              <a:gd name="connsiteX279" fmla="*/ 6771106 w 10311132"/>
              <a:gd name="connsiteY279" fmla="*/ 3884266 h 6938761"/>
              <a:gd name="connsiteX280" fmla="*/ 6899991 w 10311132"/>
              <a:gd name="connsiteY280" fmla="*/ 3916711 h 6938761"/>
              <a:gd name="connsiteX281" fmla="*/ 6938987 w 10311132"/>
              <a:gd name="connsiteY281" fmla="*/ 3913558 h 6938761"/>
              <a:gd name="connsiteX282" fmla="*/ 7106129 w 10311132"/>
              <a:gd name="connsiteY282" fmla="*/ 4094530 h 6938761"/>
              <a:gd name="connsiteX283" fmla="*/ 4222376 w 10311132"/>
              <a:gd name="connsiteY283" fmla="*/ 6937228 h 6938761"/>
              <a:gd name="connsiteX284" fmla="*/ 938463 w 10311132"/>
              <a:gd name="connsiteY284" fmla="*/ 6901133 h 6938761"/>
              <a:gd name="connsiteX285" fmla="*/ 0 w 10311132"/>
              <a:gd name="connsiteY285" fmla="*/ 13447 h 6938761"/>
              <a:gd name="connsiteX286" fmla="*/ 4047565 w 10311132"/>
              <a:gd name="connsiteY286" fmla="*/ 0 h 6938761"/>
              <a:gd name="connsiteX0" fmla="*/ 5843100 w 9372669"/>
              <a:gd name="connsiteY0" fmla="*/ 3745746 h 6938761"/>
              <a:gd name="connsiteX1" fmla="*/ 5906809 w 9372669"/>
              <a:gd name="connsiteY1" fmla="*/ 3812088 h 6938761"/>
              <a:gd name="connsiteX2" fmla="*/ 5912151 w 9372669"/>
              <a:gd name="connsiteY2" fmla="*/ 3817872 h 6938761"/>
              <a:gd name="connsiteX3" fmla="*/ 5907727 w 9372669"/>
              <a:gd name="connsiteY3" fmla="*/ 3816921 h 6938761"/>
              <a:gd name="connsiteX4" fmla="*/ 5862408 w 9372669"/>
              <a:gd name="connsiteY4" fmla="*/ 3781872 h 6938761"/>
              <a:gd name="connsiteX5" fmla="*/ 5843100 w 9372669"/>
              <a:gd name="connsiteY5" fmla="*/ 3745746 h 6938761"/>
              <a:gd name="connsiteX6" fmla="*/ 6154409 w 9372669"/>
              <a:gd name="connsiteY6" fmla="*/ 3687515 h 6938761"/>
              <a:gd name="connsiteX7" fmla="*/ 6259184 w 9372669"/>
              <a:gd name="connsiteY7" fmla="*/ 3698231 h 6938761"/>
              <a:gd name="connsiteX8" fmla="*/ 6155302 w 9372669"/>
              <a:gd name="connsiteY8" fmla="*/ 3846464 h 6938761"/>
              <a:gd name="connsiteX9" fmla="*/ 6015832 w 9372669"/>
              <a:gd name="connsiteY9" fmla="*/ 3912320 h 6938761"/>
              <a:gd name="connsiteX10" fmla="*/ 6000524 w 9372669"/>
              <a:gd name="connsiteY10" fmla="*/ 3913558 h 6938761"/>
              <a:gd name="connsiteX11" fmla="*/ 5912151 w 9372669"/>
              <a:gd name="connsiteY11" fmla="*/ 3817872 h 6938761"/>
              <a:gd name="connsiteX12" fmla="*/ 5962123 w 9372669"/>
              <a:gd name="connsiteY12" fmla="*/ 3828604 h 6938761"/>
              <a:gd name="connsiteX13" fmla="*/ 6071065 w 9372669"/>
              <a:gd name="connsiteY13" fmla="*/ 3792290 h 6938761"/>
              <a:gd name="connsiteX14" fmla="*/ 6154409 w 9372669"/>
              <a:gd name="connsiteY14" fmla="*/ 3687515 h 6938761"/>
              <a:gd name="connsiteX15" fmla="*/ 5352523 w 9372669"/>
              <a:gd name="connsiteY15" fmla="*/ 3344616 h 6938761"/>
              <a:gd name="connsiteX16" fmla="*/ 5451345 w 9372669"/>
              <a:gd name="connsiteY16" fmla="*/ 3386883 h 6938761"/>
              <a:gd name="connsiteX17" fmla="*/ 5490636 w 9372669"/>
              <a:gd name="connsiteY17" fmla="*/ 3504159 h 6938761"/>
              <a:gd name="connsiteX18" fmla="*/ 5410864 w 9372669"/>
              <a:gd name="connsiteY18" fmla="*/ 3754190 h 6938761"/>
              <a:gd name="connsiteX19" fmla="*/ 5278109 w 9372669"/>
              <a:gd name="connsiteY19" fmla="*/ 3830390 h 6938761"/>
              <a:gd name="connsiteX20" fmla="*/ 5202505 w 9372669"/>
              <a:gd name="connsiteY20" fmla="*/ 3805090 h 6938761"/>
              <a:gd name="connsiteX21" fmla="*/ 5157856 w 9372669"/>
              <a:gd name="connsiteY21" fmla="*/ 3741689 h 6938761"/>
              <a:gd name="connsiteX22" fmla="*/ 5144759 w 9372669"/>
              <a:gd name="connsiteY22" fmla="*/ 3637509 h 6938761"/>
              <a:gd name="connsiteX23" fmla="*/ 5166191 w 9372669"/>
              <a:gd name="connsiteY23" fmla="*/ 3525590 h 6938761"/>
              <a:gd name="connsiteX24" fmla="*/ 5218876 w 9372669"/>
              <a:gd name="connsiteY24" fmla="*/ 3420518 h 6938761"/>
              <a:gd name="connsiteX25" fmla="*/ 5281979 w 9372669"/>
              <a:gd name="connsiteY25" fmla="*/ 3361879 h 6938761"/>
              <a:gd name="connsiteX26" fmla="*/ 5352523 w 9372669"/>
              <a:gd name="connsiteY26" fmla="*/ 3344616 h 6938761"/>
              <a:gd name="connsiteX27" fmla="*/ 8423741 w 9372669"/>
              <a:gd name="connsiteY27" fmla="*/ 3339853 h 6938761"/>
              <a:gd name="connsiteX28" fmla="*/ 8297832 w 9372669"/>
              <a:gd name="connsiteY28" fmla="*/ 3387478 h 6938761"/>
              <a:gd name="connsiteX29" fmla="*/ 8213000 w 9372669"/>
              <a:gd name="connsiteY29" fmla="*/ 3530948 h 6938761"/>
              <a:gd name="connsiteX30" fmla="*/ 8567806 w 9372669"/>
              <a:gd name="connsiteY30" fmla="*/ 3530948 h 6938761"/>
              <a:gd name="connsiteX31" fmla="*/ 8568401 w 9372669"/>
              <a:gd name="connsiteY31" fmla="*/ 3507136 h 6938761"/>
              <a:gd name="connsiteX32" fmla="*/ 8527920 w 9372669"/>
              <a:gd name="connsiteY32" fmla="*/ 3383013 h 6938761"/>
              <a:gd name="connsiteX33" fmla="*/ 8423741 w 9372669"/>
              <a:gd name="connsiteY33" fmla="*/ 3339853 h 6938761"/>
              <a:gd name="connsiteX34" fmla="*/ 6052015 w 9372669"/>
              <a:gd name="connsiteY34" fmla="*/ 3339853 h 6938761"/>
              <a:gd name="connsiteX35" fmla="*/ 5926107 w 9372669"/>
              <a:gd name="connsiteY35" fmla="*/ 3387478 h 6938761"/>
              <a:gd name="connsiteX36" fmla="*/ 5841275 w 9372669"/>
              <a:gd name="connsiteY36" fmla="*/ 3530948 h 6938761"/>
              <a:gd name="connsiteX37" fmla="*/ 6196081 w 9372669"/>
              <a:gd name="connsiteY37" fmla="*/ 3530948 h 6938761"/>
              <a:gd name="connsiteX38" fmla="*/ 6196676 w 9372669"/>
              <a:gd name="connsiteY38" fmla="*/ 3507136 h 6938761"/>
              <a:gd name="connsiteX39" fmla="*/ 6156195 w 9372669"/>
              <a:gd name="connsiteY39" fmla="*/ 3383013 h 6938761"/>
              <a:gd name="connsiteX40" fmla="*/ 6052015 w 9372669"/>
              <a:gd name="connsiteY40" fmla="*/ 3339853 h 6938761"/>
              <a:gd name="connsiteX41" fmla="*/ 7745084 w 9372669"/>
              <a:gd name="connsiteY41" fmla="*/ 3339258 h 6938761"/>
              <a:gd name="connsiteX42" fmla="*/ 7652811 w 9372669"/>
              <a:gd name="connsiteY42" fmla="*/ 3363368 h 6938761"/>
              <a:gd name="connsiteX43" fmla="*/ 7577504 w 9372669"/>
              <a:gd name="connsiteY43" fmla="*/ 3433912 h 6938761"/>
              <a:gd name="connsiteX44" fmla="*/ 7528093 w 9372669"/>
              <a:gd name="connsiteY44" fmla="*/ 3541961 h 6938761"/>
              <a:gd name="connsiteX45" fmla="*/ 7512317 w 9372669"/>
              <a:gd name="connsiteY45" fmla="*/ 3651797 h 6938761"/>
              <a:gd name="connsiteX46" fmla="*/ 7555180 w 9372669"/>
              <a:gd name="connsiteY46" fmla="*/ 3787230 h 6938761"/>
              <a:gd name="connsiteX47" fmla="*/ 7664122 w 9372669"/>
              <a:gd name="connsiteY47" fmla="*/ 3833367 h 6938761"/>
              <a:gd name="connsiteX48" fmla="*/ 7732583 w 9372669"/>
              <a:gd name="connsiteY48" fmla="*/ 3819377 h 6938761"/>
              <a:gd name="connsiteX49" fmla="*/ 7795686 w 9372669"/>
              <a:gd name="connsiteY49" fmla="*/ 3776812 h 6938761"/>
              <a:gd name="connsiteX50" fmla="*/ 7845394 w 9372669"/>
              <a:gd name="connsiteY50" fmla="*/ 3711626 h 6938761"/>
              <a:gd name="connsiteX51" fmla="*/ 7878434 w 9372669"/>
              <a:gd name="connsiteY51" fmla="*/ 3632747 h 6938761"/>
              <a:gd name="connsiteX52" fmla="*/ 7896889 w 9372669"/>
              <a:gd name="connsiteY52" fmla="*/ 3519637 h 6938761"/>
              <a:gd name="connsiteX53" fmla="*/ 7853729 w 9372669"/>
              <a:gd name="connsiteY53" fmla="*/ 3386585 h 6938761"/>
              <a:gd name="connsiteX54" fmla="*/ 7745084 w 9372669"/>
              <a:gd name="connsiteY54" fmla="*/ 3339258 h 6938761"/>
              <a:gd name="connsiteX55" fmla="*/ 6871165 w 9372669"/>
              <a:gd name="connsiteY55" fmla="*/ 3270201 h 6938761"/>
              <a:gd name="connsiteX56" fmla="*/ 7359917 w 9372669"/>
              <a:gd name="connsiteY56" fmla="*/ 3270201 h 6938761"/>
              <a:gd name="connsiteX57" fmla="*/ 7345630 w 9372669"/>
              <a:gd name="connsiteY57" fmla="*/ 3338067 h 6938761"/>
              <a:gd name="connsiteX58" fmla="*/ 7002729 w 9372669"/>
              <a:gd name="connsiteY58" fmla="*/ 3723234 h 6938761"/>
              <a:gd name="connsiteX59" fmla="*/ 6915814 w 9372669"/>
              <a:gd name="connsiteY59" fmla="*/ 3813126 h 6938761"/>
              <a:gd name="connsiteX60" fmla="*/ 7039044 w 9372669"/>
              <a:gd name="connsiteY60" fmla="*/ 3807768 h 6938761"/>
              <a:gd name="connsiteX61" fmla="*/ 7287884 w 9372669"/>
              <a:gd name="connsiteY61" fmla="*/ 3807768 h 6938761"/>
              <a:gd name="connsiteX62" fmla="*/ 7268239 w 9372669"/>
              <a:gd name="connsiteY62" fmla="*/ 3902423 h 6938761"/>
              <a:gd name="connsiteX63" fmla="*/ 6759247 w 9372669"/>
              <a:gd name="connsiteY63" fmla="*/ 3902423 h 6938761"/>
              <a:gd name="connsiteX64" fmla="*/ 6776511 w 9372669"/>
              <a:gd name="connsiteY64" fmla="*/ 3819079 h 6938761"/>
              <a:gd name="connsiteX65" fmla="*/ 7116434 w 9372669"/>
              <a:gd name="connsiteY65" fmla="*/ 3436294 h 6938761"/>
              <a:gd name="connsiteX66" fmla="*/ 7197397 w 9372669"/>
              <a:gd name="connsiteY66" fmla="*/ 3352354 h 6938761"/>
              <a:gd name="connsiteX67" fmla="*/ 7087264 w 9372669"/>
              <a:gd name="connsiteY67" fmla="*/ 3360094 h 6938761"/>
              <a:gd name="connsiteX68" fmla="*/ 6852115 w 9372669"/>
              <a:gd name="connsiteY68" fmla="*/ 3360094 h 6938761"/>
              <a:gd name="connsiteX69" fmla="*/ 6871165 w 9372669"/>
              <a:gd name="connsiteY69" fmla="*/ 3270201 h 6938761"/>
              <a:gd name="connsiteX70" fmla="*/ 8421359 w 9372669"/>
              <a:gd name="connsiteY70" fmla="*/ 3255914 h 6938761"/>
              <a:gd name="connsiteX71" fmla="*/ 8602037 w 9372669"/>
              <a:gd name="connsiteY71" fmla="*/ 3326161 h 6938761"/>
              <a:gd name="connsiteX72" fmla="*/ 8669605 w 9372669"/>
              <a:gd name="connsiteY72" fmla="*/ 3517851 h 6938761"/>
              <a:gd name="connsiteX73" fmla="*/ 8661270 w 9372669"/>
              <a:gd name="connsiteY73" fmla="*/ 3613101 h 6938761"/>
              <a:gd name="connsiteX74" fmla="*/ 8195736 w 9372669"/>
              <a:gd name="connsiteY74" fmla="*/ 3613101 h 6938761"/>
              <a:gd name="connsiteX75" fmla="*/ 8193355 w 9372669"/>
              <a:gd name="connsiteY75" fmla="*/ 3646439 h 6938761"/>
              <a:gd name="connsiteX76" fmla="*/ 8234133 w 9372669"/>
              <a:gd name="connsiteY76" fmla="*/ 3781872 h 6938761"/>
              <a:gd name="connsiteX77" fmla="*/ 8333848 w 9372669"/>
              <a:gd name="connsiteY77" fmla="*/ 3828604 h 6938761"/>
              <a:gd name="connsiteX78" fmla="*/ 8442791 w 9372669"/>
              <a:gd name="connsiteY78" fmla="*/ 3792290 h 6938761"/>
              <a:gd name="connsiteX79" fmla="*/ 8526134 w 9372669"/>
              <a:gd name="connsiteY79" fmla="*/ 3687515 h 6938761"/>
              <a:gd name="connsiteX80" fmla="*/ 8630909 w 9372669"/>
              <a:gd name="connsiteY80" fmla="*/ 3698231 h 6938761"/>
              <a:gd name="connsiteX81" fmla="*/ 8527027 w 9372669"/>
              <a:gd name="connsiteY81" fmla="*/ 3846464 h 6938761"/>
              <a:gd name="connsiteX82" fmla="*/ 8333253 w 9372669"/>
              <a:gd name="connsiteY82" fmla="*/ 3916711 h 6938761"/>
              <a:gd name="connsiteX83" fmla="*/ 8204368 w 9372669"/>
              <a:gd name="connsiteY83" fmla="*/ 3884266 h 6938761"/>
              <a:gd name="connsiteX84" fmla="*/ 8115071 w 9372669"/>
              <a:gd name="connsiteY84" fmla="*/ 3789909 h 6938761"/>
              <a:gd name="connsiteX85" fmla="*/ 8084412 w 9372669"/>
              <a:gd name="connsiteY85" fmla="*/ 3648820 h 6938761"/>
              <a:gd name="connsiteX86" fmla="*/ 8132335 w 9372669"/>
              <a:gd name="connsiteY86" fmla="*/ 3447902 h 6938761"/>
              <a:gd name="connsiteX87" fmla="*/ 8256458 w 9372669"/>
              <a:gd name="connsiteY87" fmla="*/ 3303241 h 6938761"/>
              <a:gd name="connsiteX88" fmla="*/ 8421359 w 9372669"/>
              <a:gd name="connsiteY88" fmla="*/ 3255914 h 6938761"/>
              <a:gd name="connsiteX89" fmla="*/ 7749251 w 9372669"/>
              <a:gd name="connsiteY89" fmla="*/ 3255914 h 6938761"/>
              <a:gd name="connsiteX90" fmla="*/ 7933501 w 9372669"/>
              <a:gd name="connsiteY90" fmla="*/ 3327351 h 6938761"/>
              <a:gd name="connsiteX91" fmla="*/ 8003450 w 9372669"/>
              <a:gd name="connsiteY91" fmla="*/ 3520233 h 6938761"/>
              <a:gd name="connsiteX92" fmla="*/ 7959397 w 9372669"/>
              <a:gd name="connsiteY92" fmla="*/ 3722936 h 6938761"/>
              <a:gd name="connsiteX93" fmla="*/ 7834083 w 9372669"/>
              <a:gd name="connsiteY93" fmla="*/ 3866704 h 6938761"/>
              <a:gd name="connsiteX94" fmla="*/ 7662931 w 9372669"/>
              <a:gd name="connsiteY94" fmla="*/ 3916711 h 6938761"/>
              <a:gd name="connsiteX95" fmla="*/ 7528688 w 9372669"/>
              <a:gd name="connsiteY95" fmla="*/ 3885159 h 6938761"/>
              <a:gd name="connsiteX96" fmla="*/ 7436415 w 9372669"/>
              <a:gd name="connsiteY96" fmla="*/ 3795862 h 6938761"/>
              <a:gd name="connsiteX97" fmla="*/ 7404566 w 9372669"/>
              <a:gd name="connsiteY97" fmla="*/ 3662512 h 6938761"/>
              <a:gd name="connsiteX98" fmla="*/ 7513508 w 9372669"/>
              <a:gd name="connsiteY98" fmla="*/ 3355926 h 6938761"/>
              <a:gd name="connsiteX99" fmla="*/ 7749251 w 9372669"/>
              <a:gd name="connsiteY99" fmla="*/ 3255914 h 6938761"/>
              <a:gd name="connsiteX100" fmla="*/ 6758056 w 9372669"/>
              <a:gd name="connsiteY100" fmla="*/ 3255914 h 6938761"/>
              <a:gd name="connsiteX101" fmla="*/ 6837233 w 9372669"/>
              <a:gd name="connsiteY101" fmla="*/ 3279131 h 6938761"/>
              <a:gd name="connsiteX102" fmla="*/ 6793179 w 9372669"/>
              <a:gd name="connsiteY102" fmla="*/ 3379143 h 6938761"/>
              <a:gd name="connsiteX103" fmla="*/ 6731862 w 9372669"/>
              <a:gd name="connsiteY103" fmla="*/ 3358903 h 6938761"/>
              <a:gd name="connsiteX104" fmla="*/ 6615776 w 9372669"/>
              <a:gd name="connsiteY104" fmla="*/ 3422006 h 6938761"/>
              <a:gd name="connsiteX105" fmla="*/ 6522312 w 9372669"/>
              <a:gd name="connsiteY105" fmla="*/ 3648820 h 6938761"/>
              <a:gd name="connsiteX106" fmla="*/ 6468734 w 9372669"/>
              <a:gd name="connsiteY106" fmla="*/ 3902423 h 6938761"/>
              <a:gd name="connsiteX107" fmla="*/ 6366340 w 9372669"/>
              <a:gd name="connsiteY107" fmla="*/ 3902423 h 6938761"/>
              <a:gd name="connsiteX108" fmla="*/ 6498500 w 9372669"/>
              <a:gd name="connsiteY108" fmla="*/ 3270201 h 6938761"/>
              <a:gd name="connsiteX109" fmla="*/ 6593750 w 9372669"/>
              <a:gd name="connsiteY109" fmla="*/ 3270201 h 6938761"/>
              <a:gd name="connsiteX110" fmla="*/ 6566961 w 9372669"/>
              <a:gd name="connsiteY110" fmla="*/ 3399384 h 6938761"/>
              <a:gd name="connsiteX111" fmla="*/ 6662508 w 9372669"/>
              <a:gd name="connsiteY111" fmla="*/ 3291037 h 6938761"/>
              <a:gd name="connsiteX112" fmla="*/ 6758056 w 9372669"/>
              <a:gd name="connsiteY112" fmla="*/ 3255914 h 6938761"/>
              <a:gd name="connsiteX113" fmla="*/ 6049634 w 9372669"/>
              <a:gd name="connsiteY113" fmla="*/ 3255914 h 6938761"/>
              <a:gd name="connsiteX114" fmla="*/ 6230311 w 9372669"/>
              <a:gd name="connsiteY114" fmla="*/ 3326161 h 6938761"/>
              <a:gd name="connsiteX115" fmla="*/ 6297879 w 9372669"/>
              <a:gd name="connsiteY115" fmla="*/ 3517851 h 6938761"/>
              <a:gd name="connsiteX116" fmla="*/ 6289545 w 9372669"/>
              <a:gd name="connsiteY116" fmla="*/ 3613101 h 6938761"/>
              <a:gd name="connsiteX117" fmla="*/ 5824011 w 9372669"/>
              <a:gd name="connsiteY117" fmla="*/ 3613101 h 6938761"/>
              <a:gd name="connsiteX118" fmla="*/ 5821629 w 9372669"/>
              <a:gd name="connsiteY118" fmla="*/ 3646439 h 6938761"/>
              <a:gd name="connsiteX119" fmla="*/ 5831824 w 9372669"/>
              <a:gd name="connsiteY119" fmla="*/ 3724648 h 6938761"/>
              <a:gd name="connsiteX120" fmla="*/ 5843100 w 9372669"/>
              <a:gd name="connsiteY120" fmla="*/ 3745746 h 6938761"/>
              <a:gd name="connsiteX121" fmla="*/ 5716755 w 9372669"/>
              <a:gd name="connsiteY121" fmla="*/ 3614180 h 6938761"/>
              <a:gd name="connsiteX122" fmla="*/ 5724668 w 9372669"/>
              <a:gd name="connsiteY122" fmla="*/ 3546798 h 6938761"/>
              <a:gd name="connsiteX123" fmla="*/ 5760610 w 9372669"/>
              <a:gd name="connsiteY123" fmla="*/ 3447902 h 6938761"/>
              <a:gd name="connsiteX124" fmla="*/ 5884733 w 9372669"/>
              <a:gd name="connsiteY124" fmla="*/ 3303241 h 6938761"/>
              <a:gd name="connsiteX125" fmla="*/ 6049634 w 9372669"/>
              <a:gd name="connsiteY125" fmla="*/ 3255914 h 6938761"/>
              <a:gd name="connsiteX126" fmla="*/ 4776261 w 9372669"/>
              <a:gd name="connsiteY126" fmla="*/ 3255914 h 6938761"/>
              <a:gd name="connsiteX127" fmla="*/ 4663152 w 9372669"/>
              <a:gd name="connsiteY127" fmla="*/ 3285679 h 6938761"/>
              <a:gd name="connsiteX128" fmla="*/ 4544089 w 9372669"/>
              <a:gd name="connsiteY128" fmla="*/ 3380334 h 6938761"/>
              <a:gd name="connsiteX129" fmla="*/ 4567306 w 9372669"/>
              <a:gd name="connsiteY129" fmla="*/ 3270201 h 6938761"/>
              <a:gd name="connsiteX130" fmla="*/ 4469675 w 9372669"/>
              <a:gd name="connsiteY130" fmla="*/ 3270201 h 6938761"/>
              <a:gd name="connsiteX131" fmla="*/ 4337516 w 9372669"/>
              <a:gd name="connsiteY131" fmla="*/ 3902423 h 6938761"/>
              <a:gd name="connsiteX132" fmla="*/ 4445267 w 9372669"/>
              <a:gd name="connsiteY132" fmla="*/ 3902423 h 6938761"/>
              <a:gd name="connsiteX133" fmla="*/ 4506584 w 9372669"/>
              <a:gd name="connsiteY133" fmla="*/ 3608339 h 6938761"/>
              <a:gd name="connsiteX134" fmla="*/ 4601537 w 9372669"/>
              <a:gd name="connsiteY134" fmla="*/ 3404147 h 6938761"/>
              <a:gd name="connsiteX135" fmla="*/ 4748877 w 9372669"/>
              <a:gd name="connsiteY135" fmla="*/ 3344616 h 6938761"/>
              <a:gd name="connsiteX136" fmla="*/ 4811682 w 9372669"/>
              <a:gd name="connsiteY136" fmla="*/ 3364261 h 6938761"/>
              <a:gd name="connsiteX137" fmla="*/ 4833411 w 9372669"/>
              <a:gd name="connsiteY137" fmla="*/ 3415458 h 6938761"/>
              <a:gd name="connsiteX138" fmla="*/ 4820909 w 9372669"/>
              <a:gd name="connsiteY138" fmla="*/ 3501778 h 6938761"/>
              <a:gd name="connsiteX139" fmla="*/ 4736970 w 9372669"/>
              <a:gd name="connsiteY139" fmla="*/ 3902423 h 6938761"/>
              <a:gd name="connsiteX140" fmla="*/ 4844722 w 9372669"/>
              <a:gd name="connsiteY140" fmla="*/ 3902423 h 6938761"/>
              <a:gd name="connsiteX141" fmla="*/ 4925089 w 9372669"/>
              <a:gd name="connsiteY141" fmla="*/ 3519637 h 6938761"/>
              <a:gd name="connsiteX142" fmla="*/ 4940567 w 9372669"/>
              <a:gd name="connsiteY142" fmla="*/ 3408909 h 6938761"/>
              <a:gd name="connsiteX143" fmla="*/ 4896812 w 9372669"/>
              <a:gd name="connsiteY143" fmla="*/ 3297586 h 6938761"/>
              <a:gd name="connsiteX144" fmla="*/ 4776261 w 9372669"/>
              <a:gd name="connsiteY144" fmla="*/ 3255914 h 6938761"/>
              <a:gd name="connsiteX145" fmla="*/ 3917225 w 9372669"/>
              <a:gd name="connsiteY145" fmla="*/ 3111848 h 6938761"/>
              <a:gd name="connsiteX146" fmla="*/ 4097308 w 9372669"/>
              <a:gd name="connsiteY146" fmla="*/ 3189239 h 6938761"/>
              <a:gd name="connsiteX147" fmla="*/ 4170233 w 9372669"/>
              <a:gd name="connsiteY147" fmla="*/ 3397003 h 6938761"/>
              <a:gd name="connsiteX148" fmla="*/ 4142551 w 9372669"/>
              <a:gd name="connsiteY148" fmla="*/ 3560416 h 6938761"/>
              <a:gd name="connsiteX149" fmla="*/ 4066946 w 9372669"/>
              <a:gd name="connsiteY149" fmla="*/ 3700315 h 6938761"/>
              <a:gd name="connsiteX150" fmla="*/ 3958301 w 9372669"/>
              <a:gd name="connsiteY150" fmla="*/ 3789016 h 6938761"/>
              <a:gd name="connsiteX151" fmla="*/ 3830309 w 9372669"/>
              <a:gd name="connsiteY151" fmla="*/ 3820865 h 6938761"/>
              <a:gd name="connsiteX152" fmla="*/ 3697555 w 9372669"/>
              <a:gd name="connsiteY152" fmla="*/ 3784551 h 6938761"/>
              <a:gd name="connsiteX153" fmla="*/ 3602602 w 9372669"/>
              <a:gd name="connsiteY153" fmla="*/ 3683943 h 6938761"/>
              <a:gd name="connsiteX154" fmla="*/ 3570753 w 9372669"/>
              <a:gd name="connsiteY154" fmla="*/ 3542854 h 6938761"/>
              <a:gd name="connsiteX155" fmla="*/ 3675528 w 9372669"/>
              <a:gd name="connsiteY155" fmla="*/ 3228827 h 6938761"/>
              <a:gd name="connsiteX156" fmla="*/ 3917225 w 9372669"/>
              <a:gd name="connsiteY156" fmla="*/ 3111848 h 6938761"/>
              <a:gd name="connsiteX157" fmla="*/ 8922017 w 9372669"/>
              <a:gd name="connsiteY157" fmla="*/ 3029695 h 6938761"/>
              <a:gd name="connsiteX158" fmla="*/ 9029173 w 9372669"/>
              <a:gd name="connsiteY158" fmla="*/ 3029695 h 6938761"/>
              <a:gd name="connsiteX159" fmla="*/ 8916063 w 9372669"/>
              <a:gd name="connsiteY159" fmla="*/ 3570834 h 6938761"/>
              <a:gd name="connsiteX160" fmla="*/ 9230389 w 9372669"/>
              <a:gd name="connsiteY160" fmla="*/ 3270201 h 6938761"/>
              <a:gd name="connsiteX161" fmla="*/ 9372669 w 9372669"/>
              <a:gd name="connsiteY161" fmla="*/ 3270201 h 6938761"/>
              <a:gd name="connsiteX162" fmla="*/ 9102992 w 9372669"/>
              <a:gd name="connsiteY162" fmla="*/ 3505945 h 6938761"/>
              <a:gd name="connsiteX163" fmla="*/ 9266107 w 9372669"/>
              <a:gd name="connsiteY163" fmla="*/ 3902423 h 6938761"/>
              <a:gd name="connsiteX164" fmla="*/ 9148235 w 9372669"/>
              <a:gd name="connsiteY164" fmla="*/ 3902423 h 6938761"/>
              <a:gd name="connsiteX165" fmla="*/ 9022029 w 9372669"/>
              <a:gd name="connsiteY165" fmla="*/ 3577978 h 6938761"/>
              <a:gd name="connsiteX166" fmla="*/ 8891061 w 9372669"/>
              <a:gd name="connsiteY166" fmla="*/ 3691087 h 6938761"/>
              <a:gd name="connsiteX167" fmla="*/ 8847007 w 9372669"/>
              <a:gd name="connsiteY167" fmla="*/ 3902423 h 6938761"/>
              <a:gd name="connsiteX168" fmla="*/ 8739256 w 9372669"/>
              <a:gd name="connsiteY168" fmla="*/ 3902423 h 6938761"/>
              <a:gd name="connsiteX169" fmla="*/ 8922017 w 9372669"/>
              <a:gd name="connsiteY169" fmla="*/ 3029695 h 6938761"/>
              <a:gd name="connsiteX170" fmla="*/ 5595411 w 9372669"/>
              <a:gd name="connsiteY170" fmla="*/ 3029695 h 6938761"/>
              <a:gd name="connsiteX171" fmla="*/ 5702567 w 9372669"/>
              <a:gd name="connsiteY171" fmla="*/ 3029695 h 6938761"/>
              <a:gd name="connsiteX172" fmla="*/ 5604776 w 9372669"/>
              <a:gd name="connsiteY172" fmla="*/ 3498196 h 6938761"/>
              <a:gd name="connsiteX173" fmla="*/ 5369756 w 9372669"/>
              <a:gd name="connsiteY173" fmla="*/ 3258968 h 6938761"/>
              <a:gd name="connsiteX174" fmla="*/ 5401302 w 9372669"/>
              <a:gd name="connsiteY174" fmla="*/ 3263020 h 6938761"/>
              <a:gd name="connsiteX175" fmla="*/ 5523973 w 9372669"/>
              <a:gd name="connsiteY175" fmla="*/ 3369618 h 6938761"/>
              <a:gd name="connsiteX176" fmla="*/ 5595411 w 9372669"/>
              <a:gd name="connsiteY176" fmla="*/ 3029695 h 6938761"/>
              <a:gd name="connsiteX177" fmla="*/ 3917820 w 9372669"/>
              <a:gd name="connsiteY177" fmla="*/ 3014812 h 6938761"/>
              <a:gd name="connsiteX178" fmla="*/ 3590696 w 9372669"/>
              <a:gd name="connsiteY178" fmla="*/ 3159175 h 6938761"/>
              <a:gd name="connsiteX179" fmla="*/ 3455858 w 9372669"/>
              <a:gd name="connsiteY179" fmla="*/ 3536901 h 6938761"/>
              <a:gd name="connsiteX180" fmla="*/ 3500209 w 9372669"/>
              <a:gd name="connsiteY180" fmla="*/ 3727699 h 6938761"/>
              <a:gd name="connsiteX181" fmla="*/ 3630582 w 9372669"/>
              <a:gd name="connsiteY181" fmla="*/ 3867300 h 6938761"/>
              <a:gd name="connsiteX182" fmla="*/ 3821380 w 9372669"/>
              <a:gd name="connsiteY182" fmla="*/ 3917306 h 6938761"/>
              <a:gd name="connsiteX183" fmla="*/ 4010689 w 9372669"/>
              <a:gd name="connsiteY183" fmla="*/ 3874444 h 6938761"/>
              <a:gd name="connsiteX184" fmla="*/ 4136895 w 9372669"/>
              <a:gd name="connsiteY184" fmla="*/ 3783063 h 6938761"/>
              <a:gd name="connsiteX185" fmla="*/ 4234527 w 9372669"/>
              <a:gd name="connsiteY185" fmla="*/ 3642272 h 6938761"/>
              <a:gd name="connsiteX186" fmla="*/ 4286319 w 9372669"/>
              <a:gd name="connsiteY186" fmla="*/ 3405933 h 6938761"/>
              <a:gd name="connsiteX187" fmla="*/ 4183627 w 9372669"/>
              <a:gd name="connsiteY187" fmla="*/ 3121075 h 6938761"/>
              <a:gd name="connsiteX188" fmla="*/ 3917820 w 9372669"/>
              <a:gd name="connsiteY188" fmla="*/ 3014812 h 6938761"/>
              <a:gd name="connsiteX189" fmla="*/ 5124902 w 9372669"/>
              <a:gd name="connsiteY189" fmla="*/ 2012279 h 6938761"/>
              <a:gd name="connsiteX190" fmla="*/ 4905381 w 9372669"/>
              <a:gd name="connsiteY190" fmla="*/ 2105669 h 6938761"/>
              <a:gd name="connsiteX191" fmla="*/ 4822037 w 9372669"/>
              <a:gd name="connsiteY191" fmla="*/ 2387326 h 6938761"/>
              <a:gd name="connsiteX192" fmla="*/ 4907613 w 9372669"/>
              <a:gd name="connsiteY192" fmla="*/ 2668239 h 6938761"/>
              <a:gd name="connsiteX193" fmla="*/ 5124902 w 9372669"/>
              <a:gd name="connsiteY193" fmla="*/ 2763861 h 6938761"/>
              <a:gd name="connsiteX194" fmla="*/ 5341075 w 9372669"/>
              <a:gd name="connsiteY194" fmla="*/ 2668983 h 6938761"/>
              <a:gd name="connsiteX195" fmla="*/ 5425535 w 9372669"/>
              <a:gd name="connsiteY195" fmla="*/ 2384349 h 6938761"/>
              <a:gd name="connsiteX196" fmla="*/ 5343307 w 9372669"/>
              <a:gd name="connsiteY196" fmla="*/ 2104553 h 6938761"/>
              <a:gd name="connsiteX197" fmla="*/ 5124902 w 9372669"/>
              <a:gd name="connsiteY197" fmla="*/ 2012279 h 6938761"/>
              <a:gd name="connsiteX198" fmla="*/ 6842974 w 9372669"/>
              <a:gd name="connsiteY198" fmla="*/ 1842615 h 6938761"/>
              <a:gd name="connsiteX199" fmla="*/ 7063239 w 9372669"/>
              <a:gd name="connsiteY199" fmla="*/ 1842615 h 6938761"/>
              <a:gd name="connsiteX200" fmla="*/ 7063239 w 9372669"/>
              <a:gd name="connsiteY200" fmla="*/ 2327051 h 6938761"/>
              <a:gd name="connsiteX201" fmla="*/ 7508235 w 9372669"/>
              <a:gd name="connsiteY201" fmla="*/ 1842615 h 6938761"/>
              <a:gd name="connsiteX202" fmla="*/ 7804404 w 9372669"/>
              <a:gd name="connsiteY202" fmla="*/ 1842615 h 6938761"/>
              <a:gd name="connsiteX203" fmla="*/ 7393638 w 9372669"/>
              <a:gd name="connsiteY203" fmla="*/ 2267519 h 6938761"/>
              <a:gd name="connsiteX204" fmla="*/ 7826728 w 9372669"/>
              <a:gd name="connsiteY204" fmla="*/ 2933525 h 6938761"/>
              <a:gd name="connsiteX205" fmla="*/ 7541722 w 9372669"/>
              <a:gd name="connsiteY205" fmla="*/ 2933525 h 6938761"/>
              <a:gd name="connsiteX206" fmla="*/ 7241833 w 9372669"/>
              <a:gd name="connsiteY206" fmla="*/ 2421556 h 6938761"/>
              <a:gd name="connsiteX207" fmla="*/ 7063239 w 9372669"/>
              <a:gd name="connsiteY207" fmla="*/ 2603871 h 6938761"/>
              <a:gd name="connsiteX208" fmla="*/ 7063239 w 9372669"/>
              <a:gd name="connsiteY208" fmla="*/ 2933525 h 6938761"/>
              <a:gd name="connsiteX209" fmla="*/ 6842974 w 9372669"/>
              <a:gd name="connsiteY209" fmla="*/ 2933525 h 6938761"/>
              <a:gd name="connsiteX210" fmla="*/ 6842974 w 9372669"/>
              <a:gd name="connsiteY210" fmla="*/ 1842615 h 6938761"/>
              <a:gd name="connsiteX211" fmla="*/ 5820822 w 9372669"/>
              <a:gd name="connsiteY211" fmla="*/ 1842615 h 6938761"/>
              <a:gd name="connsiteX212" fmla="*/ 6629703 w 9372669"/>
              <a:gd name="connsiteY212" fmla="*/ 1842615 h 6938761"/>
              <a:gd name="connsiteX213" fmla="*/ 6629703 w 9372669"/>
              <a:gd name="connsiteY213" fmla="*/ 2027162 h 6938761"/>
              <a:gd name="connsiteX214" fmla="*/ 6041088 w 9372669"/>
              <a:gd name="connsiteY214" fmla="*/ 2027162 h 6938761"/>
              <a:gd name="connsiteX215" fmla="*/ 6041088 w 9372669"/>
              <a:gd name="connsiteY215" fmla="*/ 2269008 h 6938761"/>
              <a:gd name="connsiteX216" fmla="*/ 6588775 w 9372669"/>
              <a:gd name="connsiteY216" fmla="*/ 2269008 h 6938761"/>
              <a:gd name="connsiteX217" fmla="*/ 6588775 w 9372669"/>
              <a:gd name="connsiteY217" fmla="*/ 2452810 h 6938761"/>
              <a:gd name="connsiteX218" fmla="*/ 6041088 w 9372669"/>
              <a:gd name="connsiteY218" fmla="*/ 2452810 h 6938761"/>
              <a:gd name="connsiteX219" fmla="*/ 6041088 w 9372669"/>
              <a:gd name="connsiteY219" fmla="*/ 2749722 h 6938761"/>
              <a:gd name="connsiteX220" fmla="*/ 6650539 w 9372669"/>
              <a:gd name="connsiteY220" fmla="*/ 2749722 h 6938761"/>
              <a:gd name="connsiteX221" fmla="*/ 6650539 w 9372669"/>
              <a:gd name="connsiteY221" fmla="*/ 2933525 h 6938761"/>
              <a:gd name="connsiteX222" fmla="*/ 5820822 w 9372669"/>
              <a:gd name="connsiteY222" fmla="*/ 2933525 h 6938761"/>
              <a:gd name="connsiteX223" fmla="*/ 5820822 w 9372669"/>
              <a:gd name="connsiteY223" fmla="*/ 1842615 h 6938761"/>
              <a:gd name="connsiteX224" fmla="*/ 4187434 w 9372669"/>
              <a:gd name="connsiteY224" fmla="*/ 1842615 h 6938761"/>
              <a:gd name="connsiteX225" fmla="*/ 4407699 w 9372669"/>
              <a:gd name="connsiteY225" fmla="*/ 1842615 h 6938761"/>
              <a:gd name="connsiteX226" fmla="*/ 4407699 w 9372669"/>
              <a:gd name="connsiteY226" fmla="*/ 2273965 h 6938761"/>
              <a:gd name="connsiteX227" fmla="*/ 4218695 w 9372669"/>
              <a:gd name="connsiteY227" fmla="*/ 2071534 h 6938761"/>
              <a:gd name="connsiteX228" fmla="*/ 4187434 w 9372669"/>
              <a:gd name="connsiteY228" fmla="*/ 2036258 h 6938761"/>
              <a:gd name="connsiteX229" fmla="*/ 4187434 w 9372669"/>
              <a:gd name="connsiteY229" fmla="*/ 1842615 h 6938761"/>
              <a:gd name="connsiteX230" fmla="*/ 5122669 w 9372669"/>
              <a:gd name="connsiteY230" fmla="*/ 1824011 h 6938761"/>
              <a:gd name="connsiteX231" fmla="*/ 5508506 w 9372669"/>
              <a:gd name="connsiteY231" fmla="*/ 1973584 h 6938761"/>
              <a:gd name="connsiteX232" fmla="*/ 5653242 w 9372669"/>
              <a:gd name="connsiteY232" fmla="*/ 2389558 h 6938761"/>
              <a:gd name="connsiteX233" fmla="*/ 5509623 w 9372669"/>
              <a:gd name="connsiteY233" fmla="*/ 2802929 h 6938761"/>
              <a:gd name="connsiteX234" fmla="*/ 5125646 w 9372669"/>
              <a:gd name="connsiteY234" fmla="*/ 2952129 h 6938761"/>
              <a:gd name="connsiteX235" fmla="*/ 5061660 w 9372669"/>
              <a:gd name="connsiteY235" fmla="*/ 2946986 h 6938761"/>
              <a:gd name="connsiteX236" fmla="*/ 4769844 w 9372669"/>
              <a:gd name="connsiteY236" fmla="*/ 2651614 h 6938761"/>
              <a:gd name="connsiteX237" fmla="*/ 4601062 w 9372669"/>
              <a:gd name="connsiteY237" fmla="*/ 2476973 h 6938761"/>
              <a:gd name="connsiteX238" fmla="*/ 4595074 w 9372669"/>
              <a:gd name="connsiteY238" fmla="*/ 2394767 h 6938761"/>
              <a:gd name="connsiteX239" fmla="*/ 4644931 w 9372669"/>
              <a:gd name="connsiteY239" fmla="*/ 2114970 h 6938761"/>
              <a:gd name="connsiteX240" fmla="*/ 4746506 w 9372669"/>
              <a:gd name="connsiteY240" fmla="*/ 1965398 h 6938761"/>
              <a:gd name="connsiteX241" fmla="*/ 4887521 w 9372669"/>
              <a:gd name="connsiteY241" fmla="*/ 1867172 h 6938761"/>
              <a:gd name="connsiteX242" fmla="*/ 5122669 w 9372669"/>
              <a:gd name="connsiteY242" fmla="*/ 1824011 h 6938761"/>
              <a:gd name="connsiteX243" fmla="*/ 3109102 w 9372669"/>
              <a:gd name="connsiteY243" fmla="*/ 0 h 6938761"/>
              <a:gd name="connsiteX244" fmla="*/ 3965818 w 9372669"/>
              <a:gd name="connsiteY244" fmla="*/ 1786179 h 6938761"/>
              <a:gd name="connsiteX245" fmla="*/ 4187434 w 9372669"/>
              <a:gd name="connsiteY245" fmla="*/ 2036258 h 6938761"/>
              <a:gd name="connsiteX246" fmla="*/ 4187434 w 9372669"/>
              <a:gd name="connsiteY246" fmla="*/ 2271984 h 6938761"/>
              <a:gd name="connsiteX247" fmla="*/ 3755832 w 9372669"/>
              <a:gd name="connsiteY247" fmla="*/ 2271984 h 6938761"/>
              <a:gd name="connsiteX248" fmla="*/ 3755832 w 9372669"/>
              <a:gd name="connsiteY248" fmla="*/ 1842615 h 6938761"/>
              <a:gd name="connsiteX249" fmla="*/ 3535566 w 9372669"/>
              <a:gd name="connsiteY249" fmla="*/ 1842615 h 6938761"/>
              <a:gd name="connsiteX250" fmla="*/ 3535566 w 9372669"/>
              <a:gd name="connsiteY250" fmla="*/ 2933525 h 6938761"/>
              <a:gd name="connsiteX251" fmla="*/ 3755832 w 9372669"/>
              <a:gd name="connsiteY251" fmla="*/ 2933525 h 6938761"/>
              <a:gd name="connsiteX252" fmla="*/ 3755832 w 9372669"/>
              <a:gd name="connsiteY252" fmla="*/ 2456531 h 6938761"/>
              <a:gd name="connsiteX253" fmla="*/ 4187434 w 9372669"/>
              <a:gd name="connsiteY253" fmla="*/ 2456531 h 6938761"/>
              <a:gd name="connsiteX254" fmla="*/ 4187434 w 9372669"/>
              <a:gd name="connsiteY254" fmla="*/ 2933525 h 6938761"/>
              <a:gd name="connsiteX255" fmla="*/ 4407699 w 9372669"/>
              <a:gd name="connsiteY255" fmla="*/ 2933525 h 6938761"/>
              <a:gd name="connsiteX256" fmla="*/ 4407699 w 9372669"/>
              <a:gd name="connsiteY256" fmla="*/ 2273965 h 6938761"/>
              <a:gd name="connsiteX257" fmla="*/ 4488452 w 9372669"/>
              <a:gd name="connsiteY257" fmla="*/ 2360455 h 6938761"/>
              <a:gd name="connsiteX258" fmla="*/ 4601062 w 9372669"/>
              <a:gd name="connsiteY258" fmla="*/ 2476973 h 6938761"/>
              <a:gd name="connsiteX259" fmla="*/ 4604050 w 9372669"/>
              <a:gd name="connsiteY259" fmla="*/ 2517992 h 6938761"/>
              <a:gd name="connsiteX260" fmla="*/ 4738693 w 9372669"/>
              <a:gd name="connsiteY260" fmla="*/ 2803673 h 6938761"/>
              <a:gd name="connsiteX261" fmla="*/ 5010211 w 9372669"/>
              <a:gd name="connsiteY261" fmla="*/ 2942850 h 6938761"/>
              <a:gd name="connsiteX262" fmla="*/ 5061660 w 9372669"/>
              <a:gd name="connsiteY262" fmla="*/ 2946986 h 6938761"/>
              <a:gd name="connsiteX263" fmla="*/ 5346541 w 9372669"/>
              <a:gd name="connsiteY263" fmla="*/ 3235337 h 6938761"/>
              <a:gd name="connsiteX264" fmla="*/ 5369756 w 9372669"/>
              <a:gd name="connsiteY264" fmla="*/ 3258968 h 6938761"/>
              <a:gd name="connsiteX265" fmla="*/ 5345975 w 9372669"/>
              <a:gd name="connsiteY265" fmla="*/ 3255914 h 6938761"/>
              <a:gd name="connsiteX266" fmla="*/ 5203397 w 9372669"/>
              <a:gd name="connsiteY266" fmla="*/ 3303539 h 6938761"/>
              <a:gd name="connsiteX267" fmla="*/ 5084930 w 9372669"/>
              <a:gd name="connsiteY267" fmla="*/ 3446711 h 6938761"/>
              <a:gd name="connsiteX268" fmla="*/ 5037603 w 9372669"/>
              <a:gd name="connsiteY268" fmla="*/ 3657750 h 6938761"/>
              <a:gd name="connsiteX269" fmla="*/ 5097432 w 9372669"/>
              <a:gd name="connsiteY269" fmla="*/ 3850333 h 6938761"/>
              <a:gd name="connsiteX270" fmla="*/ 5247153 w 9372669"/>
              <a:gd name="connsiteY270" fmla="*/ 3916711 h 6938761"/>
              <a:gd name="connsiteX271" fmla="*/ 5440034 w 9372669"/>
              <a:gd name="connsiteY271" fmla="*/ 3810745 h 6938761"/>
              <a:gd name="connsiteX272" fmla="*/ 5420984 w 9372669"/>
              <a:gd name="connsiteY272" fmla="*/ 3902423 h 6938761"/>
              <a:gd name="connsiteX273" fmla="*/ 5520401 w 9372669"/>
              <a:gd name="connsiteY273" fmla="*/ 3902423 h 6938761"/>
              <a:gd name="connsiteX274" fmla="*/ 5604776 w 9372669"/>
              <a:gd name="connsiteY274" fmla="*/ 3498196 h 6938761"/>
              <a:gd name="connsiteX275" fmla="*/ 5631352 w 9372669"/>
              <a:gd name="connsiteY275" fmla="*/ 3525248 h 6938761"/>
              <a:gd name="connsiteX276" fmla="*/ 5716755 w 9372669"/>
              <a:gd name="connsiteY276" fmla="*/ 3614180 h 6938761"/>
              <a:gd name="connsiteX277" fmla="*/ 5712687 w 9372669"/>
              <a:gd name="connsiteY277" fmla="*/ 3648820 h 6938761"/>
              <a:gd name="connsiteX278" fmla="*/ 5743346 w 9372669"/>
              <a:gd name="connsiteY278" fmla="*/ 3789909 h 6938761"/>
              <a:gd name="connsiteX279" fmla="*/ 5832643 w 9372669"/>
              <a:gd name="connsiteY279" fmla="*/ 3884266 h 6938761"/>
              <a:gd name="connsiteX280" fmla="*/ 5961528 w 9372669"/>
              <a:gd name="connsiteY280" fmla="*/ 3916711 h 6938761"/>
              <a:gd name="connsiteX281" fmla="*/ 6000524 w 9372669"/>
              <a:gd name="connsiteY281" fmla="*/ 3913558 h 6938761"/>
              <a:gd name="connsiteX282" fmla="*/ 6167666 w 9372669"/>
              <a:gd name="connsiteY282" fmla="*/ 4094530 h 6938761"/>
              <a:gd name="connsiteX283" fmla="*/ 3283913 w 9372669"/>
              <a:gd name="connsiteY283" fmla="*/ 6937228 h 6938761"/>
              <a:gd name="connsiteX284" fmla="*/ 0 w 9372669"/>
              <a:gd name="connsiteY284" fmla="*/ 6901133 h 6938761"/>
              <a:gd name="connsiteX285" fmla="*/ 100115 w 9372669"/>
              <a:gd name="connsiteY285" fmla="*/ 36025 h 6938761"/>
              <a:gd name="connsiteX286" fmla="*/ 3109102 w 9372669"/>
              <a:gd name="connsiteY286" fmla="*/ 0 h 6938761"/>
              <a:gd name="connsiteX0" fmla="*/ 5855874 w 9385443"/>
              <a:gd name="connsiteY0" fmla="*/ 3745746 h 6938761"/>
              <a:gd name="connsiteX1" fmla="*/ 5919583 w 9385443"/>
              <a:gd name="connsiteY1" fmla="*/ 3812088 h 6938761"/>
              <a:gd name="connsiteX2" fmla="*/ 5924925 w 9385443"/>
              <a:gd name="connsiteY2" fmla="*/ 3817872 h 6938761"/>
              <a:gd name="connsiteX3" fmla="*/ 5920501 w 9385443"/>
              <a:gd name="connsiteY3" fmla="*/ 3816921 h 6938761"/>
              <a:gd name="connsiteX4" fmla="*/ 5875182 w 9385443"/>
              <a:gd name="connsiteY4" fmla="*/ 3781872 h 6938761"/>
              <a:gd name="connsiteX5" fmla="*/ 5855874 w 9385443"/>
              <a:gd name="connsiteY5" fmla="*/ 3745746 h 6938761"/>
              <a:gd name="connsiteX6" fmla="*/ 6167183 w 9385443"/>
              <a:gd name="connsiteY6" fmla="*/ 3687515 h 6938761"/>
              <a:gd name="connsiteX7" fmla="*/ 6271958 w 9385443"/>
              <a:gd name="connsiteY7" fmla="*/ 3698231 h 6938761"/>
              <a:gd name="connsiteX8" fmla="*/ 6168076 w 9385443"/>
              <a:gd name="connsiteY8" fmla="*/ 3846464 h 6938761"/>
              <a:gd name="connsiteX9" fmla="*/ 6028606 w 9385443"/>
              <a:gd name="connsiteY9" fmla="*/ 3912320 h 6938761"/>
              <a:gd name="connsiteX10" fmla="*/ 6013298 w 9385443"/>
              <a:gd name="connsiteY10" fmla="*/ 3913558 h 6938761"/>
              <a:gd name="connsiteX11" fmla="*/ 5924925 w 9385443"/>
              <a:gd name="connsiteY11" fmla="*/ 3817872 h 6938761"/>
              <a:gd name="connsiteX12" fmla="*/ 5974897 w 9385443"/>
              <a:gd name="connsiteY12" fmla="*/ 3828604 h 6938761"/>
              <a:gd name="connsiteX13" fmla="*/ 6083839 w 9385443"/>
              <a:gd name="connsiteY13" fmla="*/ 3792290 h 6938761"/>
              <a:gd name="connsiteX14" fmla="*/ 6167183 w 9385443"/>
              <a:gd name="connsiteY14" fmla="*/ 3687515 h 6938761"/>
              <a:gd name="connsiteX15" fmla="*/ 5365297 w 9385443"/>
              <a:gd name="connsiteY15" fmla="*/ 3344616 h 6938761"/>
              <a:gd name="connsiteX16" fmla="*/ 5464119 w 9385443"/>
              <a:gd name="connsiteY16" fmla="*/ 3386883 h 6938761"/>
              <a:gd name="connsiteX17" fmla="*/ 5503410 w 9385443"/>
              <a:gd name="connsiteY17" fmla="*/ 3504159 h 6938761"/>
              <a:gd name="connsiteX18" fmla="*/ 5423638 w 9385443"/>
              <a:gd name="connsiteY18" fmla="*/ 3754190 h 6938761"/>
              <a:gd name="connsiteX19" fmla="*/ 5290883 w 9385443"/>
              <a:gd name="connsiteY19" fmla="*/ 3830390 h 6938761"/>
              <a:gd name="connsiteX20" fmla="*/ 5215279 w 9385443"/>
              <a:gd name="connsiteY20" fmla="*/ 3805090 h 6938761"/>
              <a:gd name="connsiteX21" fmla="*/ 5170630 w 9385443"/>
              <a:gd name="connsiteY21" fmla="*/ 3741689 h 6938761"/>
              <a:gd name="connsiteX22" fmla="*/ 5157533 w 9385443"/>
              <a:gd name="connsiteY22" fmla="*/ 3637509 h 6938761"/>
              <a:gd name="connsiteX23" fmla="*/ 5178965 w 9385443"/>
              <a:gd name="connsiteY23" fmla="*/ 3525590 h 6938761"/>
              <a:gd name="connsiteX24" fmla="*/ 5231650 w 9385443"/>
              <a:gd name="connsiteY24" fmla="*/ 3420518 h 6938761"/>
              <a:gd name="connsiteX25" fmla="*/ 5294753 w 9385443"/>
              <a:gd name="connsiteY25" fmla="*/ 3361879 h 6938761"/>
              <a:gd name="connsiteX26" fmla="*/ 5365297 w 9385443"/>
              <a:gd name="connsiteY26" fmla="*/ 3344616 h 6938761"/>
              <a:gd name="connsiteX27" fmla="*/ 8436515 w 9385443"/>
              <a:gd name="connsiteY27" fmla="*/ 3339853 h 6938761"/>
              <a:gd name="connsiteX28" fmla="*/ 8310606 w 9385443"/>
              <a:gd name="connsiteY28" fmla="*/ 3387478 h 6938761"/>
              <a:gd name="connsiteX29" fmla="*/ 8225774 w 9385443"/>
              <a:gd name="connsiteY29" fmla="*/ 3530948 h 6938761"/>
              <a:gd name="connsiteX30" fmla="*/ 8580580 w 9385443"/>
              <a:gd name="connsiteY30" fmla="*/ 3530948 h 6938761"/>
              <a:gd name="connsiteX31" fmla="*/ 8581175 w 9385443"/>
              <a:gd name="connsiteY31" fmla="*/ 3507136 h 6938761"/>
              <a:gd name="connsiteX32" fmla="*/ 8540694 w 9385443"/>
              <a:gd name="connsiteY32" fmla="*/ 3383013 h 6938761"/>
              <a:gd name="connsiteX33" fmla="*/ 8436515 w 9385443"/>
              <a:gd name="connsiteY33" fmla="*/ 3339853 h 6938761"/>
              <a:gd name="connsiteX34" fmla="*/ 6064789 w 9385443"/>
              <a:gd name="connsiteY34" fmla="*/ 3339853 h 6938761"/>
              <a:gd name="connsiteX35" fmla="*/ 5938881 w 9385443"/>
              <a:gd name="connsiteY35" fmla="*/ 3387478 h 6938761"/>
              <a:gd name="connsiteX36" fmla="*/ 5854049 w 9385443"/>
              <a:gd name="connsiteY36" fmla="*/ 3530948 h 6938761"/>
              <a:gd name="connsiteX37" fmla="*/ 6208855 w 9385443"/>
              <a:gd name="connsiteY37" fmla="*/ 3530948 h 6938761"/>
              <a:gd name="connsiteX38" fmla="*/ 6209450 w 9385443"/>
              <a:gd name="connsiteY38" fmla="*/ 3507136 h 6938761"/>
              <a:gd name="connsiteX39" fmla="*/ 6168969 w 9385443"/>
              <a:gd name="connsiteY39" fmla="*/ 3383013 h 6938761"/>
              <a:gd name="connsiteX40" fmla="*/ 6064789 w 9385443"/>
              <a:gd name="connsiteY40" fmla="*/ 3339853 h 6938761"/>
              <a:gd name="connsiteX41" fmla="*/ 7757858 w 9385443"/>
              <a:gd name="connsiteY41" fmla="*/ 3339258 h 6938761"/>
              <a:gd name="connsiteX42" fmla="*/ 7665585 w 9385443"/>
              <a:gd name="connsiteY42" fmla="*/ 3363368 h 6938761"/>
              <a:gd name="connsiteX43" fmla="*/ 7590278 w 9385443"/>
              <a:gd name="connsiteY43" fmla="*/ 3433912 h 6938761"/>
              <a:gd name="connsiteX44" fmla="*/ 7540867 w 9385443"/>
              <a:gd name="connsiteY44" fmla="*/ 3541961 h 6938761"/>
              <a:gd name="connsiteX45" fmla="*/ 7525091 w 9385443"/>
              <a:gd name="connsiteY45" fmla="*/ 3651797 h 6938761"/>
              <a:gd name="connsiteX46" fmla="*/ 7567954 w 9385443"/>
              <a:gd name="connsiteY46" fmla="*/ 3787230 h 6938761"/>
              <a:gd name="connsiteX47" fmla="*/ 7676896 w 9385443"/>
              <a:gd name="connsiteY47" fmla="*/ 3833367 h 6938761"/>
              <a:gd name="connsiteX48" fmla="*/ 7745357 w 9385443"/>
              <a:gd name="connsiteY48" fmla="*/ 3819377 h 6938761"/>
              <a:gd name="connsiteX49" fmla="*/ 7808460 w 9385443"/>
              <a:gd name="connsiteY49" fmla="*/ 3776812 h 6938761"/>
              <a:gd name="connsiteX50" fmla="*/ 7858168 w 9385443"/>
              <a:gd name="connsiteY50" fmla="*/ 3711626 h 6938761"/>
              <a:gd name="connsiteX51" fmla="*/ 7891208 w 9385443"/>
              <a:gd name="connsiteY51" fmla="*/ 3632747 h 6938761"/>
              <a:gd name="connsiteX52" fmla="*/ 7909663 w 9385443"/>
              <a:gd name="connsiteY52" fmla="*/ 3519637 h 6938761"/>
              <a:gd name="connsiteX53" fmla="*/ 7866503 w 9385443"/>
              <a:gd name="connsiteY53" fmla="*/ 3386585 h 6938761"/>
              <a:gd name="connsiteX54" fmla="*/ 7757858 w 9385443"/>
              <a:gd name="connsiteY54" fmla="*/ 3339258 h 6938761"/>
              <a:gd name="connsiteX55" fmla="*/ 6883939 w 9385443"/>
              <a:gd name="connsiteY55" fmla="*/ 3270201 h 6938761"/>
              <a:gd name="connsiteX56" fmla="*/ 7372691 w 9385443"/>
              <a:gd name="connsiteY56" fmla="*/ 3270201 h 6938761"/>
              <a:gd name="connsiteX57" fmla="*/ 7358404 w 9385443"/>
              <a:gd name="connsiteY57" fmla="*/ 3338067 h 6938761"/>
              <a:gd name="connsiteX58" fmla="*/ 7015503 w 9385443"/>
              <a:gd name="connsiteY58" fmla="*/ 3723234 h 6938761"/>
              <a:gd name="connsiteX59" fmla="*/ 6928588 w 9385443"/>
              <a:gd name="connsiteY59" fmla="*/ 3813126 h 6938761"/>
              <a:gd name="connsiteX60" fmla="*/ 7051818 w 9385443"/>
              <a:gd name="connsiteY60" fmla="*/ 3807768 h 6938761"/>
              <a:gd name="connsiteX61" fmla="*/ 7300658 w 9385443"/>
              <a:gd name="connsiteY61" fmla="*/ 3807768 h 6938761"/>
              <a:gd name="connsiteX62" fmla="*/ 7281013 w 9385443"/>
              <a:gd name="connsiteY62" fmla="*/ 3902423 h 6938761"/>
              <a:gd name="connsiteX63" fmla="*/ 6772021 w 9385443"/>
              <a:gd name="connsiteY63" fmla="*/ 3902423 h 6938761"/>
              <a:gd name="connsiteX64" fmla="*/ 6789285 w 9385443"/>
              <a:gd name="connsiteY64" fmla="*/ 3819079 h 6938761"/>
              <a:gd name="connsiteX65" fmla="*/ 7129208 w 9385443"/>
              <a:gd name="connsiteY65" fmla="*/ 3436294 h 6938761"/>
              <a:gd name="connsiteX66" fmla="*/ 7210171 w 9385443"/>
              <a:gd name="connsiteY66" fmla="*/ 3352354 h 6938761"/>
              <a:gd name="connsiteX67" fmla="*/ 7100038 w 9385443"/>
              <a:gd name="connsiteY67" fmla="*/ 3360094 h 6938761"/>
              <a:gd name="connsiteX68" fmla="*/ 6864889 w 9385443"/>
              <a:gd name="connsiteY68" fmla="*/ 3360094 h 6938761"/>
              <a:gd name="connsiteX69" fmla="*/ 6883939 w 9385443"/>
              <a:gd name="connsiteY69" fmla="*/ 3270201 h 6938761"/>
              <a:gd name="connsiteX70" fmla="*/ 8434133 w 9385443"/>
              <a:gd name="connsiteY70" fmla="*/ 3255914 h 6938761"/>
              <a:gd name="connsiteX71" fmla="*/ 8614811 w 9385443"/>
              <a:gd name="connsiteY71" fmla="*/ 3326161 h 6938761"/>
              <a:gd name="connsiteX72" fmla="*/ 8682379 w 9385443"/>
              <a:gd name="connsiteY72" fmla="*/ 3517851 h 6938761"/>
              <a:gd name="connsiteX73" fmla="*/ 8674044 w 9385443"/>
              <a:gd name="connsiteY73" fmla="*/ 3613101 h 6938761"/>
              <a:gd name="connsiteX74" fmla="*/ 8208510 w 9385443"/>
              <a:gd name="connsiteY74" fmla="*/ 3613101 h 6938761"/>
              <a:gd name="connsiteX75" fmla="*/ 8206129 w 9385443"/>
              <a:gd name="connsiteY75" fmla="*/ 3646439 h 6938761"/>
              <a:gd name="connsiteX76" fmla="*/ 8246907 w 9385443"/>
              <a:gd name="connsiteY76" fmla="*/ 3781872 h 6938761"/>
              <a:gd name="connsiteX77" fmla="*/ 8346622 w 9385443"/>
              <a:gd name="connsiteY77" fmla="*/ 3828604 h 6938761"/>
              <a:gd name="connsiteX78" fmla="*/ 8455565 w 9385443"/>
              <a:gd name="connsiteY78" fmla="*/ 3792290 h 6938761"/>
              <a:gd name="connsiteX79" fmla="*/ 8538908 w 9385443"/>
              <a:gd name="connsiteY79" fmla="*/ 3687515 h 6938761"/>
              <a:gd name="connsiteX80" fmla="*/ 8643683 w 9385443"/>
              <a:gd name="connsiteY80" fmla="*/ 3698231 h 6938761"/>
              <a:gd name="connsiteX81" fmla="*/ 8539801 w 9385443"/>
              <a:gd name="connsiteY81" fmla="*/ 3846464 h 6938761"/>
              <a:gd name="connsiteX82" fmla="*/ 8346027 w 9385443"/>
              <a:gd name="connsiteY82" fmla="*/ 3916711 h 6938761"/>
              <a:gd name="connsiteX83" fmla="*/ 8217142 w 9385443"/>
              <a:gd name="connsiteY83" fmla="*/ 3884266 h 6938761"/>
              <a:gd name="connsiteX84" fmla="*/ 8127845 w 9385443"/>
              <a:gd name="connsiteY84" fmla="*/ 3789909 h 6938761"/>
              <a:gd name="connsiteX85" fmla="*/ 8097186 w 9385443"/>
              <a:gd name="connsiteY85" fmla="*/ 3648820 h 6938761"/>
              <a:gd name="connsiteX86" fmla="*/ 8145109 w 9385443"/>
              <a:gd name="connsiteY86" fmla="*/ 3447902 h 6938761"/>
              <a:gd name="connsiteX87" fmla="*/ 8269232 w 9385443"/>
              <a:gd name="connsiteY87" fmla="*/ 3303241 h 6938761"/>
              <a:gd name="connsiteX88" fmla="*/ 8434133 w 9385443"/>
              <a:gd name="connsiteY88" fmla="*/ 3255914 h 6938761"/>
              <a:gd name="connsiteX89" fmla="*/ 7762025 w 9385443"/>
              <a:gd name="connsiteY89" fmla="*/ 3255914 h 6938761"/>
              <a:gd name="connsiteX90" fmla="*/ 7946275 w 9385443"/>
              <a:gd name="connsiteY90" fmla="*/ 3327351 h 6938761"/>
              <a:gd name="connsiteX91" fmla="*/ 8016224 w 9385443"/>
              <a:gd name="connsiteY91" fmla="*/ 3520233 h 6938761"/>
              <a:gd name="connsiteX92" fmla="*/ 7972171 w 9385443"/>
              <a:gd name="connsiteY92" fmla="*/ 3722936 h 6938761"/>
              <a:gd name="connsiteX93" fmla="*/ 7846857 w 9385443"/>
              <a:gd name="connsiteY93" fmla="*/ 3866704 h 6938761"/>
              <a:gd name="connsiteX94" fmla="*/ 7675705 w 9385443"/>
              <a:gd name="connsiteY94" fmla="*/ 3916711 h 6938761"/>
              <a:gd name="connsiteX95" fmla="*/ 7541462 w 9385443"/>
              <a:gd name="connsiteY95" fmla="*/ 3885159 h 6938761"/>
              <a:gd name="connsiteX96" fmla="*/ 7449189 w 9385443"/>
              <a:gd name="connsiteY96" fmla="*/ 3795862 h 6938761"/>
              <a:gd name="connsiteX97" fmla="*/ 7417340 w 9385443"/>
              <a:gd name="connsiteY97" fmla="*/ 3662512 h 6938761"/>
              <a:gd name="connsiteX98" fmla="*/ 7526282 w 9385443"/>
              <a:gd name="connsiteY98" fmla="*/ 3355926 h 6938761"/>
              <a:gd name="connsiteX99" fmla="*/ 7762025 w 9385443"/>
              <a:gd name="connsiteY99" fmla="*/ 3255914 h 6938761"/>
              <a:gd name="connsiteX100" fmla="*/ 6770830 w 9385443"/>
              <a:gd name="connsiteY100" fmla="*/ 3255914 h 6938761"/>
              <a:gd name="connsiteX101" fmla="*/ 6850007 w 9385443"/>
              <a:gd name="connsiteY101" fmla="*/ 3279131 h 6938761"/>
              <a:gd name="connsiteX102" fmla="*/ 6805953 w 9385443"/>
              <a:gd name="connsiteY102" fmla="*/ 3379143 h 6938761"/>
              <a:gd name="connsiteX103" fmla="*/ 6744636 w 9385443"/>
              <a:gd name="connsiteY103" fmla="*/ 3358903 h 6938761"/>
              <a:gd name="connsiteX104" fmla="*/ 6628550 w 9385443"/>
              <a:gd name="connsiteY104" fmla="*/ 3422006 h 6938761"/>
              <a:gd name="connsiteX105" fmla="*/ 6535086 w 9385443"/>
              <a:gd name="connsiteY105" fmla="*/ 3648820 h 6938761"/>
              <a:gd name="connsiteX106" fmla="*/ 6481508 w 9385443"/>
              <a:gd name="connsiteY106" fmla="*/ 3902423 h 6938761"/>
              <a:gd name="connsiteX107" fmla="*/ 6379114 w 9385443"/>
              <a:gd name="connsiteY107" fmla="*/ 3902423 h 6938761"/>
              <a:gd name="connsiteX108" fmla="*/ 6511274 w 9385443"/>
              <a:gd name="connsiteY108" fmla="*/ 3270201 h 6938761"/>
              <a:gd name="connsiteX109" fmla="*/ 6606524 w 9385443"/>
              <a:gd name="connsiteY109" fmla="*/ 3270201 h 6938761"/>
              <a:gd name="connsiteX110" fmla="*/ 6579735 w 9385443"/>
              <a:gd name="connsiteY110" fmla="*/ 3399384 h 6938761"/>
              <a:gd name="connsiteX111" fmla="*/ 6675282 w 9385443"/>
              <a:gd name="connsiteY111" fmla="*/ 3291037 h 6938761"/>
              <a:gd name="connsiteX112" fmla="*/ 6770830 w 9385443"/>
              <a:gd name="connsiteY112" fmla="*/ 3255914 h 6938761"/>
              <a:gd name="connsiteX113" fmla="*/ 6062408 w 9385443"/>
              <a:gd name="connsiteY113" fmla="*/ 3255914 h 6938761"/>
              <a:gd name="connsiteX114" fmla="*/ 6243085 w 9385443"/>
              <a:gd name="connsiteY114" fmla="*/ 3326161 h 6938761"/>
              <a:gd name="connsiteX115" fmla="*/ 6310653 w 9385443"/>
              <a:gd name="connsiteY115" fmla="*/ 3517851 h 6938761"/>
              <a:gd name="connsiteX116" fmla="*/ 6302319 w 9385443"/>
              <a:gd name="connsiteY116" fmla="*/ 3613101 h 6938761"/>
              <a:gd name="connsiteX117" fmla="*/ 5836785 w 9385443"/>
              <a:gd name="connsiteY117" fmla="*/ 3613101 h 6938761"/>
              <a:gd name="connsiteX118" fmla="*/ 5834403 w 9385443"/>
              <a:gd name="connsiteY118" fmla="*/ 3646439 h 6938761"/>
              <a:gd name="connsiteX119" fmla="*/ 5844598 w 9385443"/>
              <a:gd name="connsiteY119" fmla="*/ 3724648 h 6938761"/>
              <a:gd name="connsiteX120" fmla="*/ 5855874 w 9385443"/>
              <a:gd name="connsiteY120" fmla="*/ 3745746 h 6938761"/>
              <a:gd name="connsiteX121" fmla="*/ 5729529 w 9385443"/>
              <a:gd name="connsiteY121" fmla="*/ 3614180 h 6938761"/>
              <a:gd name="connsiteX122" fmla="*/ 5737442 w 9385443"/>
              <a:gd name="connsiteY122" fmla="*/ 3546798 h 6938761"/>
              <a:gd name="connsiteX123" fmla="*/ 5773384 w 9385443"/>
              <a:gd name="connsiteY123" fmla="*/ 3447902 h 6938761"/>
              <a:gd name="connsiteX124" fmla="*/ 5897507 w 9385443"/>
              <a:gd name="connsiteY124" fmla="*/ 3303241 h 6938761"/>
              <a:gd name="connsiteX125" fmla="*/ 6062408 w 9385443"/>
              <a:gd name="connsiteY125" fmla="*/ 3255914 h 6938761"/>
              <a:gd name="connsiteX126" fmla="*/ 4789035 w 9385443"/>
              <a:gd name="connsiteY126" fmla="*/ 3255914 h 6938761"/>
              <a:gd name="connsiteX127" fmla="*/ 4675926 w 9385443"/>
              <a:gd name="connsiteY127" fmla="*/ 3285679 h 6938761"/>
              <a:gd name="connsiteX128" fmla="*/ 4556863 w 9385443"/>
              <a:gd name="connsiteY128" fmla="*/ 3380334 h 6938761"/>
              <a:gd name="connsiteX129" fmla="*/ 4580080 w 9385443"/>
              <a:gd name="connsiteY129" fmla="*/ 3270201 h 6938761"/>
              <a:gd name="connsiteX130" fmla="*/ 4482449 w 9385443"/>
              <a:gd name="connsiteY130" fmla="*/ 3270201 h 6938761"/>
              <a:gd name="connsiteX131" fmla="*/ 4350290 w 9385443"/>
              <a:gd name="connsiteY131" fmla="*/ 3902423 h 6938761"/>
              <a:gd name="connsiteX132" fmla="*/ 4458041 w 9385443"/>
              <a:gd name="connsiteY132" fmla="*/ 3902423 h 6938761"/>
              <a:gd name="connsiteX133" fmla="*/ 4519358 w 9385443"/>
              <a:gd name="connsiteY133" fmla="*/ 3608339 h 6938761"/>
              <a:gd name="connsiteX134" fmla="*/ 4614311 w 9385443"/>
              <a:gd name="connsiteY134" fmla="*/ 3404147 h 6938761"/>
              <a:gd name="connsiteX135" fmla="*/ 4761651 w 9385443"/>
              <a:gd name="connsiteY135" fmla="*/ 3344616 h 6938761"/>
              <a:gd name="connsiteX136" fmla="*/ 4824456 w 9385443"/>
              <a:gd name="connsiteY136" fmla="*/ 3364261 h 6938761"/>
              <a:gd name="connsiteX137" fmla="*/ 4846185 w 9385443"/>
              <a:gd name="connsiteY137" fmla="*/ 3415458 h 6938761"/>
              <a:gd name="connsiteX138" fmla="*/ 4833683 w 9385443"/>
              <a:gd name="connsiteY138" fmla="*/ 3501778 h 6938761"/>
              <a:gd name="connsiteX139" fmla="*/ 4749744 w 9385443"/>
              <a:gd name="connsiteY139" fmla="*/ 3902423 h 6938761"/>
              <a:gd name="connsiteX140" fmla="*/ 4857496 w 9385443"/>
              <a:gd name="connsiteY140" fmla="*/ 3902423 h 6938761"/>
              <a:gd name="connsiteX141" fmla="*/ 4937863 w 9385443"/>
              <a:gd name="connsiteY141" fmla="*/ 3519637 h 6938761"/>
              <a:gd name="connsiteX142" fmla="*/ 4953341 w 9385443"/>
              <a:gd name="connsiteY142" fmla="*/ 3408909 h 6938761"/>
              <a:gd name="connsiteX143" fmla="*/ 4909586 w 9385443"/>
              <a:gd name="connsiteY143" fmla="*/ 3297586 h 6938761"/>
              <a:gd name="connsiteX144" fmla="*/ 4789035 w 9385443"/>
              <a:gd name="connsiteY144" fmla="*/ 3255914 h 6938761"/>
              <a:gd name="connsiteX145" fmla="*/ 3929999 w 9385443"/>
              <a:gd name="connsiteY145" fmla="*/ 3111848 h 6938761"/>
              <a:gd name="connsiteX146" fmla="*/ 4110082 w 9385443"/>
              <a:gd name="connsiteY146" fmla="*/ 3189239 h 6938761"/>
              <a:gd name="connsiteX147" fmla="*/ 4183007 w 9385443"/>
              <a:gd name="connsiteY147" fmla="*/ 3397003 h 6938761"/>
              <a:gd name="connsiteX148" fmla="*/ 4155325 w 9385443"/>
              <a:gd name="connsiteY148" fmla="*/ 3560416 h 6938761"/>
              <a:gd name="connsiteX149" fmla="*/ 4079720 w 9385443"/>
              <a:gd name="connsiteY149" fmla="*/ 3700315 h 6938761"/>
              <a:gd name="connsiteX150" fmla="*/ 3971075 w 9385443"/>
              <a:gd name="connsiteY150" fmla="*/ 3789016 h 6938761"/>
              <a:gd name="connsiteX151" fmla="*/ 3843083 w 9385443"/>
              <a:gd name="connsiteY151" fmla="*/ 3820865 h 6938761"/>
              <a:gd name="connsiteX152" fmla="*/ 3710329 w 9385443"/>
              <a:gd name="connsiteY152" fmla="*/ 3784551 h 6938761"/>
              <a:gd name="connsiteX153" fmla="*/ 3615376 w 9385443"/>
              <a:gd name="connsiteY153" fmla="*/ 3683943 h 6938761"/>
              <a:gd name="connsiteX154" fmla="*/ 3583527 w 9385443"/>
              <a:gd name="connsiteY154" fmla="*/ 3542854 h 6938761"/>
              <a:gd name="connsiteX155" fmla="*/ 3688302 w 9385443"/>
              <a:gd name="connsiteY155" fmla="*/ 3228827 h 6938761"/>
              <a:gd name="connsiteX156" fmla="*/ 3929999 w 9385443"/>
              <a:gd name="connsiteY156" fmla="*/ 3111848 h 6938761"/>
              <a:gd name="connsiteX157" fmla="*/ 8934791 w 9385443"/>
              <a:gd name="connsiteY157" fmla="*/ 3029695 h 6938761"/>
              <a:gd name="connsiteX158" fmla="*/ 9041947 w 9385443"/>
              <a:gd name="connsiteY158" fmla="*/ 3029695 h 6938761"/>
              <a:gd name="connsiteX159" fmla="*/ 8928837 w 9385443"/>
              <a:gd name="connsiteY159" fmla="*/ 3570834 h 6938761"/>
              <a:gd name="connsiteX160" fmla="*/ 9243163 w 9385443"/>
              <a:gd name="connsiteY160" fmla="*/ 3270201 h 6938761"/>
              <a:gd name="connsiteX161" fmla="*/ 9385443 w 9385443"/>
              <a:gd name="connsiteY161" fmla="*/ 3270201 h 6938761"/>
              <a:gd name="connsiteX162" fmla="*/ 9115766 w 9385443"/>
              <a:gd name="connsiteY162" fmla="*/ 3505945 h 6938761"/>
              <a:gd name="connsiteX163" fmla="*/ 9278881 w 9385443"/>
              <a:gd name="connsiteY163" fmla="*/ 3902423 h 6938761"/>
              <a:gd name="connsiteX164" fmla="*/ 9161009 w 9385443"/>
              <a:gd name="connsiteY164" fmla="*/ 3902423 h 6938761"/>
              <a:gd name="connsiteX165" fmla="*/ 9034803 w 9385443"/>
              <a:gd name="connsiteY165" fmla="*/ 3577978 h 6938761"/>
              <a:gd name="connsiteX166" fmla="*/ 8903835 w 9385443"/>
              <a:gd name="connsiteY166" fmla="*/ 3691087 h 6938761"/>
              <a:gd name="connsiteX167" fmla="*/ 8859781 w 9385443"/>
              <a:gd name="connsiteY167" fmla="*/ 3902423 h 6938761"/>
              <a:gd name="connsiteX168" fmla="*/ 8752030 w 9385443"/>
              <a:gd name="connsiteY168" fmla="*/ 3902423 h 6938761"/>
              <a:gd name="connsiteX169" fmla="*/ 8934791 w 9385443"/>
              <a:gd name="connsiteY169" fmla="*/ 3029695 h 6938761"/>
              <a:gd name="connsiteX170" fmla="*/ 5608185 w 9385443"/>
              <a:gd name="connsiteY170" fmla="*/ 3029695 h 6938761"/>
              <a:gd name="connsiteX171" fmla="*/ 5715341 w 9385443"/>
              <a:gd name="connsiteY171" fmla="*/ 3029695 h 6938761"/>
              <a:gd name="connsiteX172" fmla="*/ 5617550 w 9385443"/>
              <a:gd name="connsiteY172" fmla="*/ 3498196 h 6938761"/>
              <a:gd name="connsiteX173" fmla="*/ 5382530 w 9385443"/>
              <a:gd name="connsiteY173" fmla="*/ 3258968 h 6938761"/>
              <a:gd name="connsiteX174" fmla="*/ 5414076 w 9385443"/>
              <a:gd name="connsiteY174" fmla="*/ 3263020 h 6938761"/>
              <a:gd name="connsiteX175" fmla="*/ 5536747 w 9385443"/>
              <a:gd name="connsiteY175" fmla="*/ 3369618 h 6938761"/>
              <a:gd name="connsiteX176" fmla="*/ 5608185 w 9385443"/>
              <a:gd name="connsiteY176" fmla="*/ 3029695 h 6938761"/>
              <a:gd name="connsiteX177" fmla="*/ 3930594 w 9385443"/>
              <a:gd name="connsiteY177" fmla="*/ 3014812 h 6938761"/>
              <a:gd name="connsiteX178" fmla="*/ 3603470 w 9385443"/>
              <a:gd name="connsiteY178" fmla="*/ 3159175 h 6938761"/>
              <a:gd name="connsiteX179" fmla="*/ 3468632 w 9385443"/>
              <a:gd name="connsiteY179" fmla="*/ 3536901 h 6938761"/>
              <a:gd name="connsiteX180" fmla="*/ 3512983 w 9385443"/>
              <a:gd name="connsiteY180" fmla="*/ 3727699 h 6938761"/>
              <a:gd name="connsiteX181" fmla="*/ 3643356 w 9385443"/>
              <a:gd name="connsiteY181" fmla="*/ 3867300 h 6938761"/>
              <a:gd name="connsiteX182" fmla="*/ 3834154 w 9385443"/>
              <a:gd name="connsiteY182" fmla="*/ 3917306 h 6938761"/>
              <a:gd name="connsiteX183" fmla="*/ 4023463 w 9385443"/>
              <a:gd name="connsiteY183" fmla="*/ 3874444 h 6938761"/>
              <a:gd name="connsiteX184" fmla="*/ 4149669 w 9385443"/>
              <a:gd name="connsiteY184" fmla="*/ 3783063 h 6938761"/>
              <a:gd name="connsiteX185" fmla="*/ 4247301 w 9385443"/>
              <a:gd name="connsiteY185" fmla="*/ 3642272 h 6938761"/>
              <a:gd name="connsiteX186" fmla="*/ 4299093 w 9385443"/>
              <a:gd name="connsiteY186" fmla="*/ 3405933 h 6938761"/>
              <a:gd name="connsiteX187" fmla="*/ 4196401 w 9385443"/>
              <a:gd name="connsiteY187" fmla="*/ 3121075 h 6938761"/>
              <a:gd name="connsiteX188" fmla="*/ 3930594 w 9385443"/>
              <a:gd name="connsiteY188" fmla="*/ 3014812 h 6938761"/>
              <a:gd name="connsiteX189" fmla="*/ 5137676 w 9385443"/>
              <a:gd name="connsiteY189" fmla="*/ 2012279 h 6938761"/>
              <a:gd name="connsiteX190" fmla="*/ 4918155 w 9385443"/>
              <a:gd name="connsiteY190" fmla="*/ 2105669 h 6938761"/>
              <a:gd name="connsiteX191" fmla="*/ 4834811 w 9385443"/>
              <a:gd name="connsiteY191" fmla="*/ 2387326 h 6938761"/>
              <a:gd name="connsiteX192" fmla="*/ 4920387 w 9385443"/>
              <a:gd name="connsiteY192" fmla="*/ 2668239 h 6938761"/>
              <a:gd name="connsiteX193" fmla="*/ 5137676 w 9385443"/>
              <a:gd name="connsiteY193" fmla="*/ 2763861 h 6938761"/>
              <a:gd name="connsiteX194" fmla="*/ 5353849 w 9385443"/>
              <a:gd name="connsiteY194" fmla="*/ 2668983 h 6938761"/>
              <a:gd name="connsiteX195" fmla="*/ 5438309 w 9385443"/>
              <a:gd name="connsiteY195" fmla="*/ 2384349 h 6938761"/>
              <a:gd name="connsiteX196" fmla="*/ 5356081 w 9385443"/>
              <a:gd name="connsiteY196" fmla="*/ 2104553 h 6938761"/>
              <a:gd name="connsiteX197" fmla="*/ 5137676 w 9385443"/>
              <a:gd name="connsiteY197" fmla="*/ 2012279 h 6938761"/>
              <a:gd name="connsiteX198" fmla="*/ 6855748 w 9385443"/>
              <a:gd name="connsiteY198" fmla="*/ 1842615 h 6938761"/>
              <a:gd name="connsiteX199" fmla="*/ 7076013 w 9385443"/>
              <a:gd name="connsiteY199" fmla="*/ 1842615 h 6938761"/>
              <a:gd name="connsiteX200" fmla="*/ 7076013 w 9385443"/>
              <a:gd name="connsiteY200" fmla="*/ 2327051 h 6938761"/>
              <a:gd name="connsiteX201" fmla="*/ 7521009 w 9385443"/>
              <a:gd name="connsiteY201" fmla="*/ 1842615 h 6938761"/>
              <a:gd name="connsiteX202" fmla="*/ 7817178 w 9385443"/>
              <a:gd name="connsiteY202" fmla="*/ 1842615 h 6938761"/>
              <a:gd name="connsiteX203" fmla="*/ 7406412 w 9385443"/>
              <a:gd name="connsiteY203" fmla="*/ 2267519 h 6938761"/>
              <a:gd name="connsiteX204" fmla="*/ 7839502 w 9385443"/>
              <a:gd name="connsiteY204" fmla="*/ 2933525 h 6938761"/>
              <a:gd name="connsiteX205" fmla="*/ 7554496 w 9385443"/>
              <a:gd name="connsiteY205" fmla="*/ 2933525 h 6938761"/>
              <a:gd name="connsiteX206" fmla="*/ 7254607 w 9385443"/>
              <a:gd name="connsiteY206" fmla="*/ 2421556 h 6938761"/>
              <a:gd name="connsiteX207" fmla="*/ 7076013 w 9385443"/>
              <a:gd name="connsiteY207" fmla="*/ 2603871 h 6938761"/>
              <a:gd name="connsiteX208" fmla="*/ 7076013 w 9385443"/>
              <a:gd name="connsiteY208" fmla="*/ 2933525 h 6938761"/>
              <a:gd name="connsiteX209" fmla="*/ 6855748 w 9385443"/>
              <a:gd name="connsiteY209" fmla="*/ 2933525 h 6938761"/>
              <a:gd name="connsiteX210" fmla="*/ 6855748 w 9385443"/>
              <a:gd name="connsiteY210" fmla="*/ 1842615 h 6938761"/>
              <a:gd name="connsiteX211" fmla="*/ 5833596 w 9385443"/>
              <a:gd name="connsiteY211" fmla="*/ 1842615 h 6938761"/>
              <a:gd name="connsiteX212" fmla="*/ 6642477 w 9385443"/>
              <a:gd name="connsiteY212" fmla="*/ 1842615 h 6938761"/>
              <a:gd name="connsiteX213" fmla="*/ 6642477 w 9385443"/>
              <a:gd name="connsiteY213" fmla="*/ 2027162 h 6938761"/>
              <a:gd name="connsiteX214" fmla="*/ 6053862 w 9385443"/>
              <a:gd name="connsiteY214" fmla="*/ 2027162 h 6938761"/>
              <a:gd name="connsiteX215" fmla="*/ 6053862 w 9385443"/>
              <a:gd name="connsiteY215" fmla="*/ 2269008 h 6938761"/>
              <a:gd name="connsiteX216" fmla="*/ 6601549 w 9385443"/>
              <a:gd name="connsiteY216" fmla="*/ 2269008 h 6938761"/>
              <a:gd name="connsiteX217" fmla="*/ 6601549 w 9385443"/>
              <a:gd name="connsiteY217" fmla="*/ 2452810 h 6938761"/>
              <a:gd name="connsiteX218" fmla="*/ 6053862 w 9385443"/>
              <a:gd name="connsiteY218" fmla="*/ 2452810 h 6938761"/>
              <a:gd name="connsiteX219" fmla="*/ 6053862 w 9385443"/>
              <a:gd name="connsiteY219" fmla="*/ 2749722 h 6938761"/>
              <a:gd name="connsiteX220" fmla="*/ 6663313 w 9385443"/>
              <a:gd name="connsiteY220" fmla="*/ 2749722 h 6938761"/>
              <a:gd name="connsiteX221" fmla="*/ 6663313 w 9385443"/>
              <a:gd name="connsiteY221" fmla="*/ 2933525 h 6938761"/>
              <a:gd name="connsiteX222" fmla="*/ 5833596 w 9385443"/>
              <a:gd name="connsiteY222" fmla="*/ 2933525 h 6938761"/>
              <a:gd name="connsiteX223" fmla="*/ 5833596 w 9385443"/>
              <a:gd name="connsiteY223" fmla="*/ 1842615 h 6938761"/>
              <a:gd name="connsiteX224" fmla="*/ 4200208 w 9385443"/>
              <a:gd name="connsiteY224" fmla="*/ 1842615 h 6938761"/>
              <a:gd name="connsiteX225" fmla="*/ 4420473 w 9385443"/>
              <a:gd name="connsiteY225" fmla="*/ 1842615 h 6938761"/>
              <a:gd name="connsiteX226" fmla="*/ 4420473 w 9385443"/>
              <a:gd name="connsiteY226" fmla="*/ 2273965 h 6938761"/>
              <a:gd name="connsiteX227" fmla="*/ 4231469 w 9385443"/>
              <a:gd name="connsiteY227" fmla="*/ 2071534 h 6938761"/>
              <a:gd name="connsiteX228" fmla="*/ 4200208 w 9385443"/>
              <a:gd name="connsiteY228" fmla="*/ 2036258 h 6938761"/>
              <a:gd name="connsiteX229" fmla="*/ 4200208 w 9385443"/>
              <a:gd name="connsiteY229" fmla="*/ 1842615 h 6938761"/>
              <a:gd name="connsiteX230" fmla="*/ 5135443 w 9385443"/>
              <a:gd name="connsiteY230" fmla="*/ 1824011 h 6938761"/>
              <a:gd name="connsiteX231" fmla="*/ 5521280 w 9385443"/>
              <a:gd name="connsiteY231" fmla="*/ 1973584 h 6938761"/>
              <a:gd name="connsiteX232" fmla="*/ 5666016 w 9385443"/>
              <a:gd name="connsiteY232" fmla="*/ 2389558 h 6938761"/>
              <a:gd name="connsiteX233" fmla="*/ 5522397 w 9385443"/>
              <a:gd name="connsiteY233" fmla="*/ 2802929 h 6938761"/>
              <a:gd name="connsiteX234" fmla="*/ 5138420 w 9385443"/>
              <a:gd name="connsiteY234" fmla="*/ 2952129 h 6938761"/>
              <a:gd name="connsiteX235" fmla="*/ 5074434 w 9385443"/>
              <a:gd name="connsiteY235" fmla="*/ 2946986 h 6938761"/>
              <a:gd name="connsiteX236" fmla="*/ 4782618 w 9385443"/>
              <a:gd name="connsiteY236" fmla="*/ 2651614 h 6938761"/>
              <a:gd name="connsiteX237" fmla="*/ 4613836 w 9385443"/>
              <a:gd name="connsiteY237" fmla="*/ 2476973 h 6938761"/>
              <a:gd name="connsiteX238" fmla="*/ 4607848 w 9385443"/>
              <a:gd name="connsiteY238" fmla="*/ 2394767 h 6938761"/>
              <a:gd name="connsiteX239" fmla="*/ 4657705 w 9385443"/>
              <a:gd name="connsiteY239" fmla="*/ 2114970 h 6938761"/>
              <a:gd name="connsiteX240" fmla="*/ 4759280 w 9385443"/>
              <a:gd name="connsiteY240" fmla="*/ 1965398 h 6938761"/>
              <a:gd name="connsiteX241" fmla="*/ 4900295 w 9385443"/>
              <a:gd name="connsiteY241" fmla="*/ 1867172 h 6938761"/>
              <a:gd name="connsiteX242" fmla="*/ 5135443 w 9385443"/>
              <a:gd name="connsiteY242" fmla="*/ 1824011 h 6938761"/>
              <a:gd name="connsiteX243" fmla="*/ 3121876 w 9385443"/>
              <a:gd name="connsiteY243" fmla="*/ 0 h 6938761"/>
              <a:gd name="connsiteX244" fmla="*/ 3978592 w 9385443"/>
              <a:gd name="connsiteY244" fmla="*/ 1786179 h 6938761"/>
              <a:gd name="connsiteX245" fmla="*/ 4200208 w 9385443"/>
              <a:gd name="connsiteY245" fmla="*/ 2036258 h 6938761"/>
              <a:gd name="connsiteX246" fmla="*/ 4200208 w 9385443"/>
              <a:gd name="connsiteY246" fmla="*/ 2271984 h 6938761"/>
              <a:gd name="connsiteX247" fmla="*/ 3768606 w 9385443"/>
              <a:gd name="connsiteY247" fmla="*/ 2271984 h 6938761"/>
              <a:gd name="connsiteX248" fmla="*/ 3768606 w 9385443"/>
              <a:gd name="connsiteY248" fmla="*/ 1842615 h 6938761"/>
              <a:gd name="connsiteX249" fmla="*/ 3548340 w 9385443"/>
              <a:gd name="connsiteY249" fmla="*/ 1842615 h 6938761"/>
              <a:gd name="connsiteX250" fmla="*/ 3548340 w 9385443"/>
              <a:gd name="connsiteY250" fmla="*/ 2933525 h 6938761"/>
              <a:gd name="connsiteX251" fmla="*/ 3768606 w 9385443"/>
              <a:gd name="connsiteY251" fmla="*/ 2933525 h 6938761"/>
              <a:gd name="connsiteX252" fmla="*/ 3768606 w 9385443"/>
              <a:gd name="connsiteY252" fmla="*/ 2456531 h 6938761"/>
              <a:gd name="connsiteX253" fmla="*/ 4200208 w 9385443"/>
              <a:gd name="connsiteY253" fmla="*/ 2456531 h 6938761"/>
              <a:gd name="connsiteX254" fmla="*/ 4200208 w 9385443"/>
              <a:gd name="connsiteY254" fmla="*/ 2933525 h 6938761"/>
              <a:gd name="connsiteX255" fmla="*/ 4420473 w 9385443"/>
              <a:gd name="connsiteY255" fmla="*/ 2933525 h 6938761"/>
              <a:gd name="connsiteX256" fmla="*/ 4420473 w 9385443"/>
              <a:gd name="connsiteY256" fmla="*/ 2273965 h 6938761"/>
              <a:gd name="connsiteX257" fmla="*/ 4501226 w 9385443"/>
              <a:gd name="connsiteY257" fmla="*/ 2360455 h 6938761"/>
              <a:gd name="connsiteX258" fmla="*/ 4613836 w 9385443"/>
              <a:gd name="connsiteY258" fmla="*/ 2476973 h 6938761"/>
              <a:gd name="connsiteX259" fmla="*/ 4616824 w 9385443"/>
              <a:gd name="connsiteY259" fmla="*/ 2517992 h 6938761"/>
              <a:gd name="connsiteX260" fmla="*/ 4751467 w 9385443"/>
              <a:gd name="connsiteY260" fmla="*/ 2803673 h 6938761"/>
              <a:gd name="connsiteX261" fmla="*/ 5022985 w 9385443"/>
              <a:gd name="connsiteY261" fmla="*/ 2942850 h 6938761"/>
              <a:gd name="connsiteX262" fmla="*/ 5074434 w 9385443"/>
              <a:gd name="connsiteY262" fmla="*/ 2946986 h 6938761"/>
              <a:gd name="connsiteX263" fmla="*/ 5359315 w 9385443"/>
              <a:gd name="connsiteY263" fmla="*/ 3235337 h 6938761"/>
              <a:gd name="connsiteX264" fmla="*/ 5382530 w 9385443"/>
              <a:gd name="connsiteY264" fmla="*/ 3258968 h 6938761"/>
              <a:gd name="connsiteX265" fmla="*/ 5358749 w 9385443"/>
              <a:gd name="connsiteY265" fmla="*/ 3255914 h 6938761"/>
              <a:gd name="connsiteX266" fmla="*/ 5216171 w 9385443"/>
              <a:gd name="connsiteY266" fmla="*/ 3303539 h 6938761"/>
              <a:gd name="connsiteX267" fmla="*/ 5097704 w 9385443"/>
              <a:gd name="connsiteY267" fmla="*/ 3446711 h 6938761"/>
              <a:gd name="connsiteX268" fmla="*/ 5050377 w 9385443"/>
              <a:gd name="connsiteY268" fmla="*/ 3657750 h 6938761"/>
              <a:gd name="connsiteX269" fmla="*/ 5110206 w 9385443"/>
              <a:gd name="connsiteY269" fmla="*/ 3850333 h 6938761"/>
              <a:gd name="connsiteX270" fmla="*/ 5259927 w 9385443"/>
              <a:gd name="connsiteY270" fmla="*/ 3916711 h 6938761"/>
              <a:gd name="connsiteX271" fmla="*/ 5452808 w 9385443"/>
              <a:gd name="connsiteY271" fmla="*/ 3810745 h 6938761"/>
              <a:gd name="connsiteX272" fmla="*/ 5433758 w 9385443"/>
              <a:gd name="connsiteY272" fmla="*/ 3902423 h 6938761"/>
              <a:gd name="connsiteX273" fmla="*/ 5533175 w 9385443"/>
              <a:gd name="connsiteY273" fmla="*/ 3902423 h 6938761"/>
              <a:gd name="connsiteX274" fmla="*/ 5617550 w 9385443"/>
              <a:gd name="connsiteY274" fmla="*/ 3498196 h 6938761"/>
              <a:gd name="connsiteX275" fmla="*/ 5644126 w 9385443"/>
              <a:gd name="connsiteY275" fmla="*/ 3525248 h 6938761"/>
              <a:gd name="connsiteX276" fmla="*/ 5729529 w 9385443"/>
              <a:gd name="connsiteY276" fmla="*/ 3614180 h 6938761"/>
              <a:gd name="connsiteX277" fmla="*/ 5725461 w 9385443"/>
              <a:gd name="connsiteY277" fmla="*/ 3648820 h 6938761"/>
              <a:gd name="connsiteX278" fmla="*/ 5756120 w 9385443"/>
              <a:gd name="connsiteY278" fmla="*/ 3789909 h 6938761"/>
              <a:gd name="connsiteX279" fmla="*/ 5845417 w 9385443"/>
              <a:gd name="connsiteY279" fmla="*/ 3884266 h 6938761"/>
              <a:gd name="connsiteX280" fmla="*/ 5974302 w 9385443"/>
              <a:gd name="connsiteY280" fmla="*/ 3916711 h 6938761"/>
              <a:gd name="connsiteX281" fmla="*/ 6013298 w 9385443"/>
              <a:gd name="connsiteY281" fmla="*/ 3913558 h 6938761"/>
              <a:gd name="connsiteX282" fmla="*/ 6180440 w 9385443"/>
              <a:gd name="connsiteY282" fmla="*/ 4094530 h 6938761"/>
              <a:gd name="connsiteX283" fmla="*/ 3296687 w 9385443"/>
              <a:gd name="connsiteY283" fmla="*/ 6937228 h 6938761"/>
              <a:gd name="connsiteX284" fmla="*/ 12774 w 9385443"/>
              <a:gd name="connsiteY284" fmla="*/ 6901133 h 6938761"/>
              <a:gd name="connsiteX285" fmla="*/ 0 w 9385443"/>
              <a:gd name="connsiteY285" fmla="*/ 36025 h 6938761"/>
              <a:gd name="connsiteX286" fmla="*/ 3121876 w 9385443"/>
              <a:gd name="connsiteY286" fmla="*/ 0 h 693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9385443" h="6938761">
                <a:moveTo>
                  <a:pt x="5855874" y="3745746"/>
                </a:moveTo>
                <a:lnTo>
                  <a:pt x="5919583" y="3812088"/>
                </a:lnTo>
                <a:lnTo>
                  <a:pt x="5924925" y="3817872"/>
                </a:lnTo>
                <a:lnTo>
                  <a:pt x="5920501" y="3816921"/>
                </a:lnTo>
                <a:cubicBezTo>
                  <a:pt x="5903881" y="3809133"/>
                  <a:pt x="5888775" y="3797450"/>
                  <a:pt x="5875182" y="3781872"/>
                </a:cubicBezTo>
                <a:lnTo>
                  <a:pt x="5855874" y="3745746"/>
                </a:lnTo>
                <a:close/>
                <a:moveTo>
                  <a:pt x="6167183" y="3687515"/>
                </a:moveTo>
                <a:lnTo>
                  <a:pt x="6271958" y="3698231"/>
                </a:lnTo>
                <a:cubicBezTo>
                  <a:pt x="6256877" y="3750222"/>
                  <a:pt x="6222250" y="3799633"/>
                  <a:pt x="6168076" y="3846464"/>
                </a:cubicBezTo>
                <a:cubicBezTo>
                  <a:pt x="6127446" y="3881587"/>
                  <a:pt x="6080956" y="3903539"/>
                  <a:pt x="6028606" y="3912320"/>
                </a:cubicBezTo>
                <a:lnTo>
                  <a:pt x="6013298" y="3913558"/>
                </a:lnTo>
                <a:lnTo>
                  <a:pt x="5924925" y="3817872"/>
                </a:lnTo>
                <a:lnTo>
                  <a:pt x="5974897" y="3828604"/>
                </a:lnTo>
                <a:cubicBezTo>
                  <a:pt x="6011807" y="3828604"/>
                  <a:pt x="6048121" y="3816500"/>
                  <a:pt x="6083839" y="3792290"/>
                </a:cubicBezTo>
                <a:cubicBezTo>
                  <a:pt x="6119558" y="3768081"/>
                  <a:pt x="6147339" y="3733156"/>
                  <a:pt x="6167183" y="3687515"/>
                </a:cubicBezTo>
                <a:close/>
                <a:moveTo>
                  <a:pt x="5365297" y="3344616"/>
                </a:moveTo>
                <a:cubicBezTo>
                  <a:pt x="5404985" y="3344616"/>
                  <a:pt x="5437925" y="3358704"/>
                  <a:pt x="5464119" y="3386883"/>
                </a:cubicBezTo>
                <a:cubicBezTo>
                  <a:pt x="5490313" y="3415061"/>
                  <a:pt x="5503410" y="3454153"/>
                  <a:pt x="5503410" y="3504159"/>
                </a:cubicBezTo>
                <a:cubicBezTo>
                  <a:pt x="5503410" y="3603378"/>
                  <a:pt x="5476819" y="3686722"/>
                  <a:pt x="5423638" y="3754190"/>
                </a:cubicBezTo>
                <a:cubicBezTo>
                  <a:pt x="5383950" y="3804990"/>
                  <a:pt x="5339699" y="3830390"/>
                  <a:pt x="5290883" y="3830390"/>
                </a:cubicBezTo>
                <a:cubicBezTo>
                  <a:pt x="5261514" y="3830390"/>
                  <a:pt x="5236313" y="3821957"/>
                  <a:pt x="5215279" y="3805090"/>
                </a:cubicBezTo>
                <a:cubicBezTo>
                  <a:pt x="5194244" y="3788222"/>
                  <a:pt x="5179361" y="3767089"/>
                  <a:pt x="5170630" y="3741689"/>
                </a:cubicBezTo>
                <a:cubicBezTo>
                  <a:pt x="5161899" y="3716289"/>
                  <a:pt x="5157533" y="3681562"/>
                  <a:pt x="5157533" y="3637509"/>
                </a:cubicBezTo>
                <a:cubicBezTo>
                  <a:pt x="5157533" y="3605362"/>
                  <a:pt x="5164677" y="3568056"/>
                  <a:pt x="5178965" y="3525590"/>
                </a:cubicBezTo>
                <a:cubicBezTo>
                  <a:pt x="5193252" y="3483125"/>
                  <a:pt x="5210814" y="3448101"/>
                  <a:pt x="5231650" y="3420518"/>
                </a:cubicBezTo>
                <a:cubicBezTo>
                  <a:pt x="5252485" y="3392935"/>
                  <a:pt x="5273520" y="3373389"/>
                  <a:pt x="5294753" y="3361879"/>
                </a:cubicBezTo>
                <a:cubicBezTo>
                  <a:pt x="5315986" y="3350370"/>
                  <a:pt x="5339500" y="3344616"/>
                  <a:pt x="5365297" y="3344616"/>
                </a:cubicBezTo>
                <a:close/>
                <a:moveTo>
                  <a:pt x="8436515" y="3339853"/>
                </a:moveTo>
                <a:cubicBezTo>
                  <a:pt x="8390477" y="3339853"/>
                  <a:pt x="8348507" y="3355728"/>
                  <a:pt x="8310606" y="3387478"/>
                </a:cubicBezTo>
                <a:cubicBezTo>
                  <a:pt x="8272704" y="3419228"/>
                  <a:pt x="8244427" y="3467051"/>
                  <a:pt x="8225774" y="3530948"/>
                </a:cubicBezTo>
                <a:lnTo>
                  <a:pt x="8580580" y="3530948"/>
                </a:lnTo>
                <a:cubicBezTo>
                  <a:pt x="8580977" y="3519836"/>
                  <a:pt x="8581175" y="3511898"/>
                  <a:pt x="8581175" y="3507136"/>
                </a:cubicBezTo>
                <a:cubicBezTo>
                  <a:pt x="8581175" y="3453161"/>
                  <a:pt x="8567681" y="3411786"/>
                  <a:pt x="8540694" y="3383013"/>
                </a:cubicBezTo>
                <a:cubicBezTo>
                  <a:pt x="8513706" y="3354240"/>
                  <a:pt x="8478979" y="3339853"/>
                  <a:pt x="8436515" y="3339853"/>
                </a:cubicBezTo>
                <a:close/>
                <a:moveTo>
                  <a:pt x="6064789" y="3339853"/>
                </a:moveTo>
                <a:cubicBezTo>
                  <a:pt x="6018752" y="3339853"/>
                  <a:pt x="5976782" y="3355728"/>
                  <a:pt x="5938881" y="3387478"/>
                </a:cubicBezTo>
                <a:cubicBezTo>
                  <a:pt x="5900979" y="3419228"/>
                  <a:pt x="5872702" y="3467051"/>
                  <a:pt x="5854049" y="3530948"/>
                </a:cubicBezTo>
                <a:lnTo>
                  <a:pt x="6208855" y="3530948"/>
                </a:lnTo>
                <a:cubicBezTo>
                  <a:pt x="6209252" y="3519836"/>
                  <a:pt x="6209450" y="3511898"/>
                  <a:pt x="6209450" y="3507136"/>
                </a:cubicBezTo>
                <a:cubicBezTo>
                  <a:pt x="6209450" y="3453161"/>
                  <a:pt x="6195956" y="3411786"/>
                  <a:pt x="6168969" y="3383013"/>
                </a:cubicBezTo>
                <a:cubicBezTo>
                  <a:pt x="6141981" y="3354240"/>
                  <a:pt x="6107255" y="3339853"/>
                  <a:pt x="6064789" y="3339853"/>
                </a:cubicBezTo>
                <a:close/>
                <a:moveTo>
                  <a:pt x="7757858" y="3339258"/>
                </a:moveTo>
                <a:cubicBezTo>
                  <a:pt x="7724124" y="3339258"/>
                  <a:pt x="7693366" y="3347294"/>
                  <a:pt x="7665585" y="3363368"/>
                </a:cubicBezTo>
                <a:cubicBezTo>
                  <a:pt x="7637803" y="3379441"/>
                  <a:pt x="7612701" y="3402956"/>
                  <a:pt x="7590278" y="3433912"/>
                </a:cubicBezTo>
                <a:cubicBezTo>
                  <a:pt x="7567854" y="3464869"/>
                  <a:pt x="7551384" y="3500885"/>
                  <a:pt x="7540867" y="3541961"/>
                </a:cubicBezTo>
                <a:cubicBezTo>
                  <a:pt x="7530349" y="3583038"/>
                  <a:pt x="7525091" y="3619650"/>
                  <a:pt x="7525091" y="3651797"/>
                </a:cubicBezTo>
                <a:cubicBezTo>
                  <a:pt x="7525091" y="3711328"/>
                  <a:pt x="7539379" y="3756472"/>
                  <a:pt x="7567954" y="3787230"/>
                </a:cubicBezTo>
                <a:cubicBezTo>
                  <a:pt x="7596529" y="3817988"/>
                  <a:pt x="7632843" y="3833367"/>
                  <a:pt x="7676896" y="3833367"/>
                </a:cubicBezTo>
                <a:cubicBezTo>
                  <a:pt x="7699914" y="3833367"/>
                  <a:pt x="7722735" y="3828704"/>
                  <a:pt x="7745357" y="3819377"/>
                </a:cubicBezTo>
                <a:cubicBezTo>
                  <a:pt x="7767978" y="3810051"/>
                  <a:pt x="7789013" y="3795862"/>
                  <a:pt x="7808460" y="3776812"/>
                </a:cubicBezTo>
                <a:cubicBezTo>
                  <a:pt x="7827907" y="3757762"/>
                  <a:pt x="7844476" y="3736033"/>
                  <a:pt x="7858168" y="3711626"/>
                </a:cubicBezTo>
                <a:cubicBezTo>
                  <a:pt x="7871861" y="3687218"/>
                  <a:pt x="7882874" y="3660925"/>
                  <a:pt x="7891208" y="3632747"/>
                </a:cubicBezTo>
                <a:cubicBezTo>
                  <a:pt x="7903511" y="3593456"/>
                  <a:pt x="7909663" y="3555753"/>
                  <a:pt x="7909663" y="3519637"/>
                </a:cubicBezTo>
                <a:cubicBezTo>
                  <a:pt x="7909663" y="3462487"/>
                  <a:pt x="7895276" y="3418137"/>
                  <a:pt x="7866503" y="3386585"/>
                </a:cubicBezTo>
                <a:cubicBezTo>
                  <a:pt x="7837729" y="3355033"/>
                  <a:pt x="7801514" y="3339258"/>
                  <a:pt x="7757858" y="3339258"/>
                </a:cubicBezTo>
                <a:close/>
                <a:moveTo>
                  <a:pt x="6883939" y="3270201"/>
                </a:moveTo>
                <a:lnTo>
                  <a:pt x="7372691" y="3270201"/>
                </a:lnTo>
                <a:lnTo>
                  <a:pt x="7358404" y="3338067"/>
                </a:lnTo>
                <a:lnTo>
                  <a:pt x="7015503" y="3723234"/>
                </a:lnTo>
                <a:cubicBezTo>
                  <a:pt x="6996056" y="3745062"/>
                  <a:pt x="6967085" y="3775026"/>
                  <a:pt x="6928588" y="3813126"/>
                </a:cubicBezTo>
                <a:cubicBezTo>
                  <a:pt x="6988516" y="3809554"/>
                  <a:pt x="7029592" y="3807768"/>
                  <a:pt x="7051818" y="3807768"/>
                </a:cubicBezTo>
                <a:lnTo>
                  <a:pt x="7300658" y="3807768"/>
                </a:lnTo>
                <a:lnTo>
                  <a:pt x="7281013" y="3902423"/>
                </a:lnTo>
                <a:lnTo>
                  <a:pt x="6772021" y="3902423"/>
                </a:lnTo>
                <a:lnTo>
                  <a:pt x="6789285" y="3819079"/>
                </a:lnTo>
                <a:lnTo>
                  <a:pt x="7129208" y="3436294"/>
                </a:lnTo>
                <a:cubicBezTo>
                  <a:pt x="7153417" y="3409306"/>
                  <a:pt x="7180405" y="3381326"/>
                  <a:pt x="7210171" y="3352354"/>
                </a:cubicBezTo>
                <a:cubicBezTo>
                  <a:pt x="7158974" y="3357514"/>
                  <a:pt x="7122263" y="3360094"/>
                  <a:pt x="7100038" y="3360094"/>
                </a:cubicBezTo>
                <a:lnTo>
                  <a:pt x="6864889" y="3360094"/>
                </a:lnTo>
                <a:lnTo>
                  <a:pt x="6883939" y="3270201"/>
                </a:lnTo>
                <a:close/>
                <a:moveTo>
                  <a:pt x="8434133" y="3255914"/>
                </a:moveTo>
                <a:cubicBezTo>
                  <a:pt x="8509539" y="3255914"/>
                  <a:pt x="8569765" y="3279329"/>
                  <a:pt x="8614811" y="3326161"/>
                </a:cubicBezTo>
                <a:cubicBezTo>
                  <a:pt x="8659855" y="3372992"/>
                  <a:pt x="8682379" y="3436889"/>
                  <a:pt x="8682379" y="3517851"/>
                </a:cubicBezTo>
                <a:cubicBezTo>
                  <a:pt x="8682379" y="3548808"/>
                  <a:pt x="8679600" y="3580558"/>
                  <a:pt x="8674044" y="3613101"/>
                </a:cubicBezTo>
                <a:lnTo>
                  <a:pt x="8208510" y="3613101"/>
                </a:lnTo>
                <a:cubicBezTo>
                  <a:pt x="8206922" y="3625404"/>
                  <a:pt x="8206128" y="3636517"/>
                  <a:pt x="8206129" y="3646439"/>
                </a:cubicBezTo>
                <a:cubicBezTo>
                  <a:pt x="8206128" y="3705573"/>
                  <a:pt x="8219721" y="3750718"/>
                  <a:pt x="8246907" y="3781872"/>
                </a:cubicBezTo>
                <a:cubicBezTo>
                  <a:pt x="8274093" y="3813027"/>
                  <a:pt x="8307332" y="3828604"/>
                  <a:pt x="8346622" y="3828604"/>
                </a:cubicBezTo>
                <a:cubicBezTo>
                  <a:pt x="8383532" y="3828604"/>
                  <a:pt x="8419845" y="3816500"/>
                  <a:pt x="8455565" y="3792290"/>
                </a:cubicBezTo>
                <a:cubicBezTo>
                  <a:pt x="8491283" y="3768081"/>
                  <a:pt x="8519064" y="3733156"/>
                  <a:pt x="8538908" y="3687515"/>
                </a:cubicBezTo>
                <a:lnTo>
                  <a:pt x="8643683" y="3698231"/>
                </a:lnTo>
                <a:cubicBezTo>
                  <a:pt x="8628601" y="3750222"/>
                  <a:pt x="8593975" y="3799633"/>
                  <a:pt x="8539801" y="3846464"/>
                </a:cubicBezTo>
                <a:cubicBezTo>
                  <a:pt x="8485627" y="3893295"/>
                  <a:pt x="8421036" y="3916711"/>
                  <a:pt x="8346027" y="3916711"/>
                </a:cubicBezTo>
                <a:cubicBezTo>
                  <a:pt x="8299196" y="3916711"/>
                  <a:pt x="8256234" y="3905896"/>
                  <a:pt x="8217142" y="3884266"/>
                </a:cubicBezTo>
                <a:cubicBezTo>
                  <a:pt x="8178049" y="3862636"/>
                  <a:pt x="8148284" y="3831184"/>
                  <a:pt x="8127845" y="3789909"/>
                </a:cubicBezTo>
                <a:cubicBezTo>
                  <a:pt x="8107406" y="3748634"/>
                  <a:pt x="8097186" y="3701604"/>
                  <a:pt x="8097186" y="3648820"/>
                </a:cubicBezTo>
                <a:cubicBezTo>
                  <a:pt x="8097186" y="3579764"/>
                  <a:pt x="8113160" y="3512791"/>
                  <a:pt x="8145109" y="3447902"/>
                </a:cubicBezTo>
                <a:cubicBezTo>
                  <a:pt x="8177057" y="3383013"/>
                  <a:pt x="8218431" y="3334793"/>
                  <a:pt x="8269232" y="3303241"/>
                </a:cubicBezTo>
                <a:cubicBezTo>
                  <a:pt x="8320032" y="3271690"/>
                  <a:pt x="8374999" y="3255914"/>
                  <a:pt x="8434133" y="3255914"/>
                </a:cubicBezTo>
                <a:close/>
                <a:moveTo>
                  <a:pt x="7762025" y="3255914"/>
                </a:moveTo>
                <a:cubicBezTo>
                  <a:pt x="7838225" y="3255914"/>
                  <a:pt x="7899642" y="3279726"/>
                  <a:pt x="7946275" y="3327351"/>
                </a:cubicBezTo>
                <a:cubicBezTo>
                  <a:pt x="7992907" y="3374976"/>
                  <a:pt x="8016224" y="3439270"/>
                  <a:pt x="8016224" y="3520233"/>
                </a:cubicBezTo>
                <a:cubicBezTo>
                  <a:pt x="8016224" y="3592861"/>
                  <a:pt x="8001539" y="3660429"/>
                  <a:pt x="7972171" y="3722936"/>
                </a:cubicBezTo>
                <a:cubicBezTo>
                  <a:pt x="7942802" y="3785444"/>
                  <a:pt x="7901031" y="3833367"/>
                  <a:pt x="7846857" y="3866704"/>
                </a:cubicBezTo>
                <a:cubicBezTo>
                  <a:pt x="7792684" y="3900042"/>
                  <a:pt x="7735633" y="3916711"/>
                  <a:pt x="7675705" y="3916711"/>
                </a:cubicBezTo>
                <a:cubicBezTo>
                  <a:pt x="7626492" y="3916711"/>
                  <a:pt x="7581745" y="3906193"/>
                  <a:pt x="7541462" y="3885159"/>
                </a:cubicBezTo>
                <a:cubicBezTo>
                  <a:pt x="7501179" y="3864125"/>
                  <a:pt x="7470421" y="3834359"/>
                  <a:pt x="7449189" y="3795862"/>
                </a:cubicBezTo>
                <a:cubicBezTo>
                  <a:pt x="7427956" y="3757365"/>
                  <a:pt x="7417340" y="3712915"/>
                  <a:pt x="7417340" y="3662512"/>
                </a:cubicBezTo>
                <a:cubicBezTo>
                  <a:pt x="7417340" y="3539084"/>
                  <a:pt x="7453654" y="3436889"/>
                  <a:pt x="7526282" y="3355926"/>
                </a:cubicBezTo>
                <a:cubicBezTo>
                  <a:pt x="7586210" y="3289251"/>
                  <a:pt x="7664791" y="3255914"/>
                  <a:pt x="7762025" y="3255914"/>
                </a:cubicBezTo>
                <a:close/>
                <a:moveTo>
                  <a:pt x="6770830" y="3255914"/>
                </a:moveTo>
                <a:cubicBezTo>
                  <a:pt x="6792261" y="3255914"/>
                  <a:pt x="6818653" y="3263653"/>
                  <a:pt x="6850007" y="3279131"/>
                </a:cubicBezTo>
                <a:lnTo>
                  <a:pt x="6805953" y="3379143"/>
                </a:lnTo>
                <a:cubicBezTo>
                  <a:pt x="6787300" y="3365650"/>
                  <a:pt x="6766861" y="3358903"/>
                  <a:pt x="6744636" y="3358903"/>
                </a:cubicBezTo>
                <a:cubicBezTo>
                  <a:pt x="6706933" y="3358903"/>
                  <a:pt x="6668238" y="3379937"/>
                  <a:pt x="6628550" y="3422006"/>
                </a:cubicBezTo>
                <a:cubicBezTo>
                  <a:pt x="6588863" y="3464075"/>
                  <a:pt x="6557708" y="3539679"/>
                  <a:pt x="6535086" y="3648820"/>
                </a:cubicBezTo>
                <a:lnTo>
                  <a:pt x="6481508" y="3902423"/>
                </a:lnTo>
                <a:lnTo>
                  <a:pt x="6379114" y="3902423"/>
                </a:lnTo>
                <a:lnTo>
                  <a:pt x="6511274" y="3270201"/>
                </a:lnTo>
                <a:lnTo>
                  <a:pt x="6606524" y="3270201"/>
                </a:lnTo>
                <a:lnTo>
                  <a:pt x="6579735" y="3399384"/>
                </a:lnTo>
                <a:cubicBezTo>
                  <a:pt x="6612278" y="3350568"/>
                  <a:pt x="6644128" y="3314453"/>
                  <a:pt x="6675282" y="3291037"/>
                </a:cubicBezTo>
                <a:cubicBezTo>
                  <a:pt x="6706437" y="3267622"/>
                  <a:pt x="6738286" y="3255914"/>
                  <a:pt x="6770830" y="3255914"/>
                </a:cubicBezTo>
                <a:close/>
                <a:moveTo>
                  <a:pt x="6062408" y="3255914"/>
                </a:moveTo>
                <a:cubicBezTo>
                  <a:pt x="6137814" y="3255914"/>
                  <a:pt x="6198040" y="3279329"/>
                  <a:pt x="6243085" y="3326161"/>
                </a:cubicBezTo>
                <a:cubicBezTo>
                  <a:pt x="6288131" y="3372992"/>
                  <a:pt x="6310653" y="3436889"/>
                  <a:pt x="6310653" y="3517851"/>
                </a:cubicBezTo>
                <a:cubicBezTo>
                  <a:pt x="6310653" y="3548808"/>
                  <a:pt x="6307875" y="3580558"/>
                  <a:pt x="6302319" y="3613101"/>
                </a:cubicBezTo>
                <a:lnTo>
                  <a:pt x="5836785" y="3613101"/>
                </a:lnTo>
                <a:cubicBezTo>
                  <a:pt x="5835197" y="3625404"/>
                  <a:pt x="5834403" y="3636517"/>
                  <a:pt x="5834403" y="3646439"/>
                </a:cubicBezTo>
                <a:cubicBezTo>
                  <a:pt x="5834403" y="3676006"/>
                  <a:pt x="5837801" y="3702076"/>
                  <a:pt x="5844598" y="3724648"/>
                </a:cubicBezTo>
                <a:lnTo>
                  <a:pt x="5855874" y="3745746"/>
                </a:lnTo>
                <a:lnTo>
                  <a:pt x="5729529" y="3614180"/>
                </a:lnTo>
                <a:lnTo>
                  <a:pt x="5737442" y="3546798"/>
                </a:lnTo>
                <a:cubicBezTo>
                  <a:pt x="5745429" y="3513312"/>
                  <a:pt x="5757410" y="3480347"/>
                  <a:pt x="5773384" y="3447902"/>
                </a:cubicBezTo>
                <a:cubicBezTo>
                  <a:pt x="5805332" y="3383013"/>
                  <a:pt x="5846706" y="3334793"/>
                  <a:pt x="5897507" y="3303241"/>
                </a:cubicBezTo>
                <a:cubicBezTo>
                  <a:pt x="5948306" y="3271690"/>
                  <a:pt x="6003274" y="3255914"/>
                  <a:pt x="6062408" y="3255914"/>
                </a:cubicBezTo>
                <a:close/>
                <a:moveTo>
                  <a:pt x="4789035" y="3255914"/>
                </a:moveTo>
                <a:cubicBezTo>
                  <a:pt x="4750538" y="3255914"/>
                  <a:pt x="4712835" y="3265836"/>
                  <a:pt x="4675926" y="3285679"/>
                </a:cubicBezTo>
                <a:cubicBezTo>
                  <a:pt x="4639016" y="3305523"/>
                  <a:pt x="4599329" y="3337075"/>
                  <a:pt x="4556863" y="3380334"/>
                </a:cubicBezTo>
                <a:lnTo>
                  <a:pt x="4580080" y="3270201"/>
                </a:lnTo>
                <a:lnTo>
                  <a:pt x="4482449" y="3270201"/>
                </a:lnTo>
                <a:lnTo>
                  <a:pt x="4350290" y="3902423"/>
                </a:lnTo>
                <a:lnTo>
                  <a:pt x="4458041" y="3902423"/>
                </a:lnTo>
                <a:lnTo>
                  <a:pt x="4519358" y="3608339"/>
                </a:lnTo>
                <a:cubicBezTo>
                  <a:pt x="4539599" y="3511898"/>
                  <a:pt x="4571250" y="3443834"/>
                  <a:pt x="4614311" y="3404147"/>
                </a:cubicBezTo>
                <a:cubicBezTo>
                  <a:pt x="4657372" y="3364459"/>
                  <a:pt x="4706485" y="3344616"/>
                  <a:pt x="4761651" y="3344616"/>
                </a:cubicBezTo>
                <a:cubicBezTo>
                  <a:pt x="4789035" y="3344616"/>
                  <a:pt x="4809970" y="3351164"/>
                  <a:pt x="4824456" y="3364261"/>
                </a:cubicBezTo>
                <a:cubicBezTo>
                  <a:pt x="4838942" y="3377358"/>
                  <a:pt x="4846185" y="3394423"/>
                  <a:pt x="4846185" y="3415458"/>
                </a:cubicBezTo>
                <a:cubicBezTo>
                  <a:pt x="4846185" y="3434111"/>
                  <a:pt x="4842018" y="3462884"/>
                  <a:pt x="4833683" y="3501778"/>
                </a:cubicBezTo>
                <a:lnTo>
                  <a:pt x="4749744" y="3902423"/>
                </a:lnTo>
                <a:lnTo>
                  <a:pt x="4857496" y="3902423"/>
                </a:lnTo>
                <a:lnTo>
                  <a:pt x="4937863" y="3519637"/>
                </a:lnTo>
                <a:cubicBezTo>
                  <a:pt x="4948182" y="3469234"/>
                  <a:pt x="4953341" y="3432325"/>
                  <a:pt x="4953341" y="3408909"/>
                </a:cubicBezTo>
                <a:cubicBezTo>
                  <a:pt x="4953341" y="3362475"/>
                  <a:pt x="4938756" y="3325367"/>
                  <a:pt x="4909586" y="3297586"/>
                </a:cubicBezTo>
                <a:cubicBezTo>
                  <a:pt x="4880415" y="3269804"/>
                  <a:pt x="4840232" y="3255914"/>
                  <a:pt x="4789035" y="3255914"/>
                </a:cubicBezTo>
                <a:close/>
                <a:moveTo>
                  <a:pt x="3929999" y="3111848"/>
                </a:moveTo>
                <a:cubicBezTo>
                  <a:pt x="4001437" y="3111848"/>
                  <a:pt x="4061464" y="3137645"/>
                  <a:pt x="4110082" y="3189239"/>
                </a:cubicBezTo>
                <a:cubicBezTo>
                  <a:pt x="4158698" y="3240833"/>
                  <a:pt x="4183007" y="3310087"/>
                  <a:pt x="4183007" y="3397003"/>
                </a:cubicBezTo>
                <a:cubicBezTo>
                  <a:pt x="4183007" y="3450581"/>
                  <a:pt x="4173780" y="3505052"/>
                  <a:pt x="4155325" y="3560416"/>
                </a:cubicBezTo>
                <a:cubicBezTo>
                  <a:pt x="4136870" y="3615780"/>
                  <a:pt x="4111668" y="3662413"/>
                  <a:pt x="4079720" y="3700315"/>
                </a:cubicBezTo>
                <a:cubicBezTo>
                  <a:pt x="4047772" y="3738216"/>
                  <a:pt x="4011557" y="3767783"/>
                  <a:pt x="3971075" y="3789016"/>
                </a:cubicBezTo>
                <a:cubicBezTo>
                  <a:pt x="3930594" y="3810249"/>
                  <a:pt x="3887930" y="3820865"/>
                  <a:pt x="3843083" y="3820865"/>
                </a:cubicBezTo>
                <a:cubicBezTo>
                  <a:pt x="3796649" y="3820865"/>
                  <a:pt x="3752397" y="3808761"/>
                  <a:pt x="3710329" y="3784551"/>
                </a:cubicBezTo>
                <a:cubicBezTo>
                  <a:pt x="3668260" y="3760342"/>
                  <a:pt x="3636609" y="3726806"/>
                  <a:pt x="3615376" y="3683943"/>
                </a:cubicBezTo>
                <a:cubicBezTo>
                  <a:pt x="3594144" y="3641081"/>
                  <a:pt x="3583527" y="3594051"/>
                  <a:pt x="3583527" y="3542854"/>
                </a:cubicBezTo>
                <a:cubicBezTo>
                  <a:pt x="3583527" y="3411489"/>
                  <a:pt x="3618452" y="3306813"/>
                  <a:pt x="3688302" y="3228827"/>
                </a:cubicBezTo>
                <a:cubicBezTo>
                  <a:pt x="3758152" y="3150841"/>
                  <a:pt x="3838718" y="3111848"/>
                  <a:pt x="3929999" y="3111848"/>
                </a:cubicBezTo>
                <a:close/>
                <a:moveTo>
                  <a:pt x="8934791" y="3029695"/>
                </a:moveTo>
                <a:lnTo>
                  <a:pt x="9041947" y="3029695"/>
                </a:lnTo>
                <a:lnTo>
                  <a:pt x="8928837" y="3570834"/>
                </a:lnTo>
                <a:lnTo>
                  <a:pt x="9243163" y="3270201"/>
                </a:lnTo>
                <a:lnTo>
                  <a:pt x="9385443" y="3270201"/>
                </a:lnTo>
                <a:lnTo>
                  <a:pt x="9115766" y="3505945"/>
                </a:lnTo>
                <a:lnTo>
                  <a:pt x="9278881" y="3902423"/>
                </a:lnTo>
                <a:lnTo>
                  <a:pt x="9161009" y="3902423"/>
                </a:lnTo>
                <a:lnTo>
                  <a:pt x="9034803" y="3577978"/>
                </a:lnTo>
                <a:lnTo>
                  <a:pt x="8903835" y="3691087"/>
                </a:lnTo>
                <a:lnTo>
                  <a:pt x="8859781" y="3902423"/>
                </a:lnTo>
                <a:lnTo>
                  <a:pt x="8752030" y="3902423"/>
                </a:lnTo>
                <a:lnTo>
                  <a:pt x="8934791" y="3029695"/>
                </a:lnTo>
                <a:close/>
                <a:moveTo>
                  <a:pt x="5608185" y="3029695"/>
                </a:moveTo>
                <a:lnTo>
                  <a:pt x="5715341" y="3029695"/>
                </a:lnTo>
                <a:lnTo>
                  <a:pt x="5617550" y="3498196"/>
                </a:lnTo>
                <a:lnTo>
                  <a:pt x="5382530" y="3258968"/>
                </a:lnTo>
                <a:lnTo>
                  <a:pt x="5414076" y="3263020"/>
                </a:lnTo>
                <a:cubicBezTo>
                  <a:pt x="5465793" y="3277233"/>
                  <a:pt x="5506684" y="3312766"/>
                  <a:pt x="5536747" y="3369618"/>
                </a:cubicBezTo>
                <a:lnTo>
                  <a:pt x="5608185" y="3029695"/>
                </a:lnTo>
                <a:close/>
                <a:moveTo>
                  <a:pt x="3930594" y="3014812"/>
                </a:moveTo>
                <a:cubicBezTo>
                  <a:pt x="3802403" y="3014812"/>
                  <a:pt x="3693362" y="3062933"/>
                  <a:pt x="3603470" y="3159175"/>
                </a:cubicBezTo>
                <a:cubicBezTo>
                  <a:pt x="3513578" y="3255418"/>
                  <a:pt x="3468632" y="3381326"/>
                  <a:pt x="3468632" y="3536901"/>
                </a:cubicBezTo>
                <a:cubicBezTo>
                  <a:pt x="3468632" y="3604370"/>
                  <a:pt x="3483415" y="3667969"/>
                  <a:pt x="3512983" y="3727699"/>
                </a:cubicBezTo>
                <a:cubicBezTo>
                  <a:pt x="3542550" y="3787429"/>
                  <a:pt x="3586008" y="3833962"/>
                  <a:pt x="3643356" y="3867300"/>
                </a:cubicBezTo>
                <a:cubicBezTo>
                  <a:pt x="3700704" y="3900637"/>
                  <a:pt x="3764304" y="3917306"/>
                  <a:pt x="3834154" y="3917306"/>
                </a:cubicBezTo>
                <a:cubicBezTo>
                  <a:pt x="3900829" y="3917306"/>
                  <a:pt x="3963932" y="3903019"/>
                  <a:pt x="4023463" y="3874444"/>
                </a:cubicBezTo>
                <a:cubicBezTo>
                  <a:pt x="4068310" y="3853012"/>
                  <a:pt x="4110379" y="3822552"/>
                  <a:pt x="4149669" y="3783063"/>
                </a:cubicBezTo>
                <a:cubicBezTo>
                  <a:pt x="4188960" y="3743574"/>
                  <a:pt x="4221504" y="3696643"/>
                  <a:pt x="4247301" y="3642272"/>
                </a:cubicBezTo>
                <a:cubicBezTo>
                  <a:pt x="4281829" y="3569643"/>
                  <a:pt x="4299093" y="3490864"/>
                  <a:pt x="4299093" y="3405933"/>
                </a:cubicBezTo>
                <a:cubicBezTo>
                  <a:pt x="4299093" y="3286870"/>
                  <a:pt x="4264862" y="3191918"/>
                  <a:pt x="4196401" y="3121075"/>
                </a:cubicBezTo>
                <a:cubicBezTo>
                  <a:pt x="4127940" y="3050234"/>
                  <a:pt x="4039338" y="3014812"/>
                  <a:pt x="3930594" y="3014812"/>
                </a:cubicBezTo>
                <a:close/>
                <a:moveTo>
                  <a:pt x="5137676" y="2012279"/>
                </a:moveTo>
                <a:cubicBezTo>
                  <a:pt x="5046891" y="2012279"/>
                  <a:pt x="4973717" y="2043409"/>
                  <a:pt x="4918155" y="2105669"/>
                </a:cubicBezTo>
                <a:cubicBezTo>
                  <a:pt x="4862592" y="2167929"/>
                  <a:pt x="4834811" y="2261814"/>
                  <a:pt x="4834811" y="2387326"/>
                </a:cubicBezTo>
                <a:cubicBezTo>
                  <a:pt x="4834811" y="2510853"/>
                  <a:pt x="4863336" y="2604491"/>
                  <a:pt x="4920387" y="2668239"/>
                </a:cubicBezTo>
                <a:cubicBezTo>
                  <a:pt x="4977438" y="2731987"/>
                  <a:pt x="5049867" y="2763861"/>
                  <a:pt x="5137676" y="2763861"/>
                </a:cubicBezTo>
                <a:cubicBezTo>
                  <a:pt x="5225484" y="2763861"/>
                  <a:pt x="5297542" y="2732235"/>
                  <a:pt x="5353849" y="2668983"/>
                </a:cubicBezTo>
                <a:cubicBezTo>
                  <a:pt x="5410156" y="2605731"/>
                  <a:pt x="5438309" y="2510853"/>
                  <a:pt x="5438309" y="2384349"/>
                </a:cubicBezTo>
                <a:cubicBezTo>
                  <a:pt x="5438309" y="2259334"/>
                  <a:pt x="5410900" y="2166068"/>
                  <a:pt x="5356081" y="2104553"/>
                </a:cubicBezTo>
                <a:cubicBezTo>
                  <a:pt x="5301263" y="2043037"/>
                  <a:pt x="5228461" y="2012279"/>
                  <a:pt x="5137676" y="2012279"/>
                </a:cubicBezTo>
                <a:close/>
                <a:moveTo>
                  <a:pt x="6855748" y="1842615"/>
                </a:moveTo>
                <a:lnTo>
                  <a:pt x="7076013" y="1842615"/>
                </a:lnTo>
                <a:lnTo>
                  <a:pt x="7076013" y="2327051"/>
                </a:lnTo>
                <a:lnTo>
                  <a:pt x="7521009" y="1842615"/>
                </a:lnTo>
                <a:lnTo>
                  <a:pt x="7817178" y="1842615"/>
                </a:lnTo>
                <a:lnTo>
                  <a:pt x="7406412" y="2267519"/>
                </a:lnTo>
                <a:lnTo>
                  <a:pt x="7839502" y="2933525"/>
                </a:lnTo>
                <a:lnTo>
                  <a:pt x="7554496" y="2933525"/>
                </a:lnTo>
                <a:lnTo>
                  <a:pt x="7254607" y="2421556"/>
                </a:lnTo>
                <a:lnTo>
                  <a:pt x="7076013" y="2603871"/>
                </a:lnTo>
                <a:lnTo>
                  <a:pt x="7076013" y="2933525"/>
                </a:lnTo>
                <a:lnTo>
                  <a:pt x="6855748" y="2933525"/>
                </a:lnTo>
                <a:lnTo>
                  <a:pt x="6855748" y="1842615"/>
                </a:lnTo>
                <a:close/>
                <a:moveTo>
                  <a:pt x="5833596" y="1842615"/>
                </a:moveTo>
                <a:lnTo>
                  <a:pt x="6642477" y="1842615"/>
                </a:lnTo>
                <a:lnTo>
                  <a:pt x="6642477" y="2027162"/>
                </a:lnTo>
                <a:lnTo>
                  <a:pt x="6053862" y="2027162"/>
                </a:lnTo>
                <a:lnTo>
                  <a:pt x="6053862" y="2269008"/>
                </a:lnTo>
                <a:lnTo>
                  <a:pt x="6601549" y="2269008"/>
                </a:lnTo>
                <a:lnTo>
                  <a:pt x="6601549" y="2452810"/>
                </a:lnTo>
                <a:lnTo>
                  <a:pt x="6053862" y="2452810"/>
                </a:lnTo>
                <a:lnTo>
                  <a:pt x="6053862" y="2749722"/>
                </a:lnTo>
                <a:lnTo>
                  <a:pt x="6663313" y="2749722"/>
                </a:lnTo>
                <a:lnTo>
                  <a:pt x="6663313" y="2933525"/>
                </a:lnTo>
                <a:lnTo>
                  <a:pt x="5833596" y="2933525"/>
                </a:lnTo>
                <a:lnTo>
                  <a:pt x="5833596" y="1842615"/>
                </a:lnTo>
                <a:close/>
                <a:moveTo>
                  <a:pt x="4200208" y="1842615"/>
                </a:moveTo>
                <a:lnTo>
                  <a:pt x="4420473" y="1842615"/>
                </a:lnTo>
                <a:lnTo>
                  <a:pt x="4420473" y="2273965"/>
                </a:lnTo>
                <a:lnTo>
                  <a:pt x="4231469" y="2071534"/>
                </a:lnTo>
                <a:lnTo>
                  <a:pt x="4200208" y="2036258"/>
                </a:lnTo>
                <a:lnTo>
                  <a:pt x="4200208" y="1842615"/>
                </a:lnTo>
                <a:close/>
                <a:moveTo>
                  <a:pt x="5135443" y="1824011"/>
                </a:moveTo>
                <a:cubicBezTo>
                  <a:pt x="5296178" y="1824011"/>
                  <a:pt x="5424790" y="1873869"/>
                  <a:pt x="5521280" y="1973584"/>
                </a:cubicBezTo>
                <a:cubicBezTo>
                  <a:pt x="5617771" y="2073299"/>
                  <a:pt x="5666016" y="2211957"/>
                  <a:pt x="5666016" y="2389558"/>
                </a:cubicBezTo>
                <a:cubicBezTo>
                  <a:pt x="5666016" y="2565672"/>
                  <a:pt x="5618143" y="2703462"/>
                  <a:pt x="5522397" y="2802929"/>
                </a:cubicBezTo>
                <a:cubicBezTo>
                  <a:pt x="5426650" y="2902395"/>
                  <a:pt x="5298658" y="2952129"/>
                  <a:pt x="5138420" y="2952129"/>
                </a:cubicBezTo>
                <a:lnTo>
                  <a:pt x="5074434" y="2946986"/>
                </a:lnTo>
                <a:lnTo>
                  <a:pt x="4782618" y="2651614"/>
                </a:lnTo>
                <a:lnTo>
                  <a:pt x="4613836" y="2476973"/>
                </a:lnTo>
                <a:lnTo>
                  <a:pt x="4607848" y="2394767"/>
                </a:lnTo>
                <a:cubicBezTo>
                  <a:pt x="4607848" y="2283643"/>
                  <a:pt x="4624467" y="2190377"/>
                  <a:pt x="4657705" y="2114970"/>
                </a:cubicBezTo>
                <a:cubicBezTo>
                  <a:pt x="4682510" y="2059408"/>
                  <a:pt x="4716368" y="2009551"/>
                  <a:pt x="4759280" y="1965398"/>
                </a:cubicBezTo>
                <a:cubicBezTo>
                  <a:pt x="4802193" y="1921246"/>
                  <a:pt x="4849197" y="1888504"/>
                  <a:pt x="4900295" y="1867172"/>
                </a:cubicBezTo>
                <a:cubicBezTo>
                  <a:pt x="4968260" y="1838398"/>
                  <a:pt x="5046643" y="1824011"/>
                  <a:pt x="5135443" y="1824011"/>
                </a:cubicBezTo>
                <a:close/>
                <a:moveTo>
                  <a:pt x="3121876" y="0"/>
                </a:moveTo>
                <a:cubicBezTo>
                  <a:pt x="3026766" y="504859"/>
                  <a:pt x="3412323" y="1125541"/>
                  <a:pt x="3978592" y="1786179"/>
                </a:cubicBezTo>
                <a:lnTo>
                  <a:pt x="4200208" y="2036258"/>
                </a:lnTo>
                <a:lnTo>
                  <a:pt x="4200208" y="2271984"/>
                </a:lnTo>
                <a:lnTo>
                  <a:pt x="3768606" y="2271984"/>
                </a:lnTo>
                <a:lnTo>
                  <a:pt x="3768606" y="1842615"/>
                </a:lnTo>
                <a:lnTo>
                  <a:pt x="3548340" y="1842615"/>
                </a:lnTo>
                <a:lnTo>
                  <a:pt x="3548340" y="2933525"/>
                </a:lnTo>
                <a:lnTo>
                  <a:pt x="3768606" y="2933525"/>
                </a:lnTo>
                <a:lnTo>
                  <a:pt x="3768606" y="2456531"/>
                </a:lnTo>
                <a:lnTo>
                  <a:pt x="4200208" y="2456531"/>
                </a:lnTo>
                <a:lnTo>
                  <a:pt x="4200208" y="2933525"/>
                </a:lnTo>
                <a:lnTo>
                  <a:pt x="4420473" y="2933525"/>
                </a:lnTo>
                <a:lnTo>
                  <a:pt x="4420473" y="2273965"/>
                </a:lnTo>
                <a:lnTo>
                  <a:pt x="4501226" y="2360455"/>
                </a:lnTo>
                <a:lnTo>
                  <a:pt x="4613836" y="2476973"/>
                </a:lnTo>
                <a:lnTo>
                  <a:pt x="4616824" y="2517992"/>
                </a:lnTo>
                <a:cubicBezTo>
                  <a:pt x="4634776" y="2634218"/>
                  <a:pt x="4679657" y="2729445"/>
                  <a:pt x="4751467" y="2803673"/>
                </a:cubicBezTo>
                <a:cubicBezTo>
                  <a:pt x="4823277" y="2877901"/>
                  <a:pt x="4913783" y="2924293"/>
                  <a:pt x="5022985" y="2942850"/>
                </a:cubicBezTo>
                <a:lnTo>
                  <a:pt x="5074434" y="2946986"/>
                </a:lnTo>
                <a:lnTo>
                  <a:pt x="5359315" y="3235337"/>
                </a:lnTo>
                <a:lnTo>
                  <a:pt x="5382530" y="3258968"/>
                </a:lnTo>
                <a:lnTo>
                  <a:pt x="5358749" y="3255914"/>
                </a:lnTo>
                <a:cubicBezTo>
                  <a:pt x="5311124" y="3255914"/>
                  <a:pt x="5263598" y="3271789"/>
                  <a:pt x="5216171" y="3303539"/>
                </a:cubicBezTo>
                <a:cubicBezTo>
                  <a:pt x="5168745" y="3335289"/>
                  <a:pt x="5129256" y="3383013"/>
                  <a:pt x="5097704" y="3446711"/>
                </a:cubicBezTo>
                <a:cubicBezTo>
                  <a:pt x="5066153" y="3510410"/>
                  <a:pt x="5050377" y="3580756"/>
                  <a:pt x="5050377" y="3657750"/>
                </a:cubicBezTo>
                <a:cubicBezTo>
                  <a:pt x="5050377" y="3741887"/>
                  <a:pt x="5070320" y="3806082"/>
                  <a:pt x="5110206" y="3850333"/>
                </a:cubicBezTo>
                <a:cubicBezTo>
                  <a:pt x="5150092" y="3894585"/>
                  <a:pt x="5199999" y="3916711"/>
                  <a:pt x="5259927" y="3916711"/>
                </a:cubicBezTo>
                <a:cubicBezTo>
                  <a:pt x="5326999" y="3916711"/>
                  <a:pt x="5391292" y="3881389"/>
                  <a:pt x="5452808" y="3810745"/>
                </a:cubicBezTo>
                <a:lnTo>
                  <a:pt x="5433758" y="3902423"/>
                </a:lnTo>
                <a:lnTo>
                  <a:pt x="5533175" y="3902423"/>
                </a:lnTo>
                <a:lnTo>
                  <a:pt x="5617550" y="3498196"/>
                </a:lnTo>
                <a:lnTo>
                  <a:pt x="5644126" y="3525248"/>
                </a:lnTo>
                <a:lnTo>
                  <a:pt x="5729529" y="3614180"/>
                </a:lnTo>
                <a:lnTo>
                  <a:pt x="5725461" y="3648820"/>
                </a:lnTo>
                <a:cubicBezTo>
                  <a:pt x="5725461" y="3701604"/>
                  <a:pt x="5735681" y="3748634"/>
                  <a:pt x="5756120" y="3789909"/>
                </a:cubicBezTo>
                <a:cubicBezTo>
                  <a:pt x="5776559" y="3831184"/>
                  <a:pt x="5806324" y="3862636"/>
                  <a:pt x="5845417" y="3884266"/>
                </a:cubicBezTo>
                <a:cubicBezTo>
                  <a:pt x="5884509" y="3905896"/>
                  <a:pt x="5927470" y="3916711"/>
                  <a:pt x="5974302" y="3916711"/>
                </a:cubicBezTo>
                <a:lnTo>
                  <a:pt x="6013298" y="3913558"/>
                </a:lnTo>
                <a:lnTo>
                  <a:pt x="6180440" y="4094530"/>
                </a:lnTo>
                <a:cubicBezTo>
                  <a:pt x="7607346" y="5680072"/>
                  <a:pt x="8078237" y="6989874"/>
                  <a:pt x="3296687" y="6937228"/>
                </a:cubicBezTo>
                <a:cubicBezTo>
                  <a:pt x="1889228" y="6937228"/>
                  <a:pt x="4395235" y="6913940"/>
                  <a:pt x="12774" y="6901133"/>
                </a:cubicBezTo>
                <a:lnTo>
                  <a:pt x="0" y="36025"/>
                </a:lnTo>
                <a:lnTo>
                  <a:pt x="3121876"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NL" sz="12000">
              <a:solidFill>
                <a:schemeClr val="tx2"/>
              </a:solidFill>
            </a:endParaRPr>
          </a:p>
        </p:txBody>
      </p:sp>
      <p:pic>
        <p:nvPicPr>
          <p:cNvPr id="14" name="Picture 13" descr="A family walking in the woods&#10;&#10;AI-generated content may be incorrect.">
            <a:extLst>
              <a:ext uri="{FF2B5EF4-FFF2-40B4-BE49-F238E27FC236}">
                <a16:creationId xmlns:a16="http://schemas.microsoft.com/office/drawing/2014/main" id="{A6F04BDC-FFE3-B593-D3D3-F5D40342DA6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753205" y="-25597"/>
            <a:ext cx="10098203" cy="6874044"/>
          </a:xfrm>
          <a:prstGeom prst="rect">
            <a:avLst/>
          </a:prstGeom>
        </p:spPr>
      </p:pic>
      <p:sp>
        <p:nvSpPr>
          <p:cNvPr id="2" name="Freeform 1">
            <a:extLst>
              <a:ext uri="{FF2B5EF4-FFF2-40B4-BE49-F238E27FC236}">
                <a16:creationId xmlns:a16="http://schemas.microsoft.com/office/drawing/2014/main" id="{440F0A96-A651-E162-E41C-643DD5BC2A9C}"/>
              </a:ext>
            </a:extLst>
          </p:cNvPr>
          <p:cNvSpPr/>
          <p:nvPr userDrawn="1"/>
        </p:nvSpPr>
        <p:spPr>
          <a:xfrm>
            <a:off x="0" y="-66593"/>
            <a:ext cx="7849601" cy="6948809"/>
          </a:xfrm>
          <a:custGeom>
            <a:avLst/>
            <a:gdLst/>
            <a:ahLst/>
            <a:cxnLst/>
            <a:rect l="l" t="t" r="r" b="b"/>
            <a:pathLst>
              <a:path w="7849601" h="6893433">
                <a:moveTo>
                  <a:pt x="5534028" y="5513778"/>
                </a:moveTo>
                <a:cubicBezTo>
                  <a:pt x="5562693" y="5513778"/>
                  <a:pt x="5583731" y="5521868"/>
                  <a:pt x="5597143" y="5538048"/>
                </a:cubicBezTo>
                <a:cubicBezTo>
                  <a:pt x="5610554" y="5554229"/>
                  <a:pt x="5615571" y="5574005"/>
                  <a:pt x="5612194" y="5597379"/>
                </a:cubicBezTo>
                <a:lnTo>
                  <a:pt x="5421978" y="5597379"/>
                </a:lnTo>
                <a:cubicBezTo>
                  <a:pt x="5423494" y="5590365"/>
                  <a:pt x="5427751" y="5581476"/>
                  <a:pt x="5434752" y="5570710"/>
                </a:cubicBezTo>
                <a:cubicBezTo>
                  <a:pt x="5441751" y="5559944"/>
                  <a:pt x="5450447" y="5550297"/>
                  <a:pt x="5460837" y="5541768"/>
                </a:cubicBezTo>
                <a:cubicBezTo>
                  <a:pt x="5471227" y="5533239"/>
                  <a:pt x="5482824" y="5526442"/>
                  <a:pt x="5495628" y="5521376"/>
                </a:cubicBezTo>
                <a:cubicBezTo>
                  <a:pt x="5508431" y="5516311"/>
                  <a:pt x="5521231" y="5513778"/>
                  <a:pt x="5534028" y="5513778"/>
                </a:cubicBezTo>
                <a:close/>
                <a:moveTo>
                  <a:pt x="5151430" y="5513778"/>
                </a:moveTo>
                <a:cubicBezTo>
                  <a:pt x="5167850" y="5513778"/>
                  <a:pt x="5182101" y="5516650"/>
                  <a:pt x="5194183" y="5522393"/>
                </a:cubicBezTo>
                <a:cubicBezTo>
                  <a:pt x="5206265" y="5528137"/>
                  <a:pt x="5216165" y="5535954"/>
                  <a:pt x="5223883" y="5545846"/>
                </a:cubicBezTo>
                <a:cubicBezTo>
                  <a:pt x="5231601" y="5555738"/>
                  <a:pt x="5237090" y="5567491"/>
                  <a:pt x="5240351" y="5581105"/>
                </a:cubicBezTo>
                <a:cubicBezTo>
                  <a:pt x="5243612" y="5594720"/>
                  <a:pt x="5243965" y="5609447"/>
                  <a:pt x="5241413" y="5625289"/>
                </a:cubicBezTo>
                <a:cubicBezTo>
                  <a:pt x="5238933" y="5641403"/>
                  <a:pt x="5234205" y="5656433"/>
                  <a:pt x="5227229" y="5670380"/>
                </a:cubicBezTo>
                <a:cubicBezTo>
                  <a:pt x="5220252" y="5684327"/>
                  <a:pt x="5211430" y="5696332"/>
                  <a:pt x="5200764" y="5706397"/>
                </a:cubicBezTo>
                <a:cubicBezTo>
                  <a:pt x="5190098" y="5716461"/>
                  <a:pt x="5177801" y="5724420"/>
                  <a:pt x="5163875" y="5730274"/>
                </a:cubicBezTo>
                <a:cubicBezTo>
                  <a:pt x="5149947" y="5736127"/>
                  <a:pt x="5134738" y="5739054"/>
                  <a:pt x="5118245" y="5739054"/>
                </a:cubicBezTo>
                <a:cubicBezTo>
                  <a:pt x="5101712" y="5739054"/>
                  <a:pt x="5087453" y="5736205"/>
                  <a:pt x="5075467" y="5730508"/>
                </a:cubicBezTo>
                <a:cubicBezTo>
                  <a:pt x="5063482" y="5724811"/>
                  <a:pt x="5053606" y="5716985"/>
                  <a:pt x="5045842" y="5707030"/>
                </a:cubicBezTo>
                <a:cubicBezTo>
                  <a:pt x="5038077" y="5697075"/>
                  <a:pt x="5032675" y="5685242"/>
                  <a:pt x="5029633" y="5671532"/>
                </a:cubicBezTo>
                <a:cubicBezTo>
                  <a:pt x="5026592" y="5657821"/>
                  <a:pt x="5026305" y="5643007"/>
                  <a:pt x="5028771" y="5627089"/>
                </a:cubicBezTo>
                <a:cubicBezTo>
                  <a:pt x="5031237" y="5611171"/>
                  <a:pt x="5035925" y="5596303"/>
                  <a:pt x="5042836" y="5582486"/>
                </a:cubicBezTo>
                <a:cubicBezTo>
                  <a:pt x="5049746" y="5568669"/>
                  <a:pt x="5058492" y="5556672"/>
                  <a:pt x="5069076" y="5546494"/>
                </a:cubicBezTo>
                <a:cubicBezTo>
                  <a:pt x="5079659" y="5536317"/>
                  <a:pt x="5091870" y="5528320"/>
                  <a:pt x="5105711" y="5522503"/>
                </a:cubicBezTo>
                <a:cubicBezTo>
                  <a:pt x="5119551" y="5516686"/>
                  <a:pt x="5134791" y="5513778"/>
                  <a:pt x="5151430" y="5513778"/>
                </a:cubicBezTo>
                <a:close/>
                <a:moveTo>
                  <a:pt x="4257678" y="5513778"/>
                </a:moveTo>
                <a:cubicBezTo>
                  <a:pt x="4286342" y="5513778"/>
                  <a:pt x="4307380" y="5521868"/>
                  <a:pt x="4320792" y="5538048"/>
                </a:cubicBezTo>
                <a:cubicBezTo>
                  <a:pt x="4334204" y="5554229"/>
                  <a:pt x="4339221" y="5574005"/>
                  <a:pt x="4335844" y="5597379"/>
                </a:cubicBezTo>
                <a:lnTo>
                  <a:pt x="4145628" y="5597379"/>
                </a:lnTo>
                <a:cubicBezTo>
                  <a:pt x="4147144" y="5590365"/>
                  <a:pt x="4151401" y="5581476"/>
                  <a:pt x="4158402" y="5570710"/>
                </a:cubicBezTo>
                <a:cubicBezTo>
                  <a:pt x="4165402" y="5559944"/>
                  <a:pt x="4174097" y="5550297"/>
                  <a:pt x="4184487" y="5541768"/>
                </a:cubicBezTo>
                <a:cubicBezTo>
                  <a:pt x="4194877" y="5533239"/>
                  <a:pt x="4206474" y="5526442"/>
                  <a:pt x="4219278" y="5521376"/>
                </a:cubicBezTo>
                <a:cubicBezTo>
                  <a:pt x="4232081" y="5516311"/>
                  <a:pt x="4244881" y="5513778"/>
                  <a:pt x="4257678" y="5513778"/>
                </a:cubicBezTo>
                <a:close/>
                <a:moveTo>
                  <a:pt x="3861088" y="5513778"/>
                </a:moveTo>
                <a:cubicBezTo>
                  <a:pt x="3877062" y="5513778"/>
                  <a:pt x="3891576" y="5516689"/>
                  <a:pt x="3904628" y="5522513"/>
                </a:cubicBezTo>
                <a:cubicBezTo>
                  <a:pt x="3917681" y="5528336"/>
                  <a:pt x="3928460" y="5536192"/>
                  <a:pt x="3936966" y="5546080"/>
                </a:cubicBezTo>
                <a:cubicBezTo>
                  <a:pt x="3945472" y="5555969"/>
                  <a:pt x="3951651" y="5567699"/>
                  <a:pt x="3955503" y="5581270"/>
                </a:cubicBezTo>
                <a:cubicBezTo>
                  <a:pt x="3959355" y="5594841"/>
                  <a:pt x="3960027" y="5609577"/>
                  <a:pt x="3957517" y="5625478"/>
                </a:cubicBezTo>
                <a:cubicBezTo>
                  <a:pt x="3955008" y="5641380"/>
                  <a:pt x="3949980" y="5656265"/>
                  <a:pt x="3942435" y="5670136"/>
                </a:cubicBezTo>
                <a:cubicBezTo>
                  <a:pt x="3934890" y="5684006"/>
                  <a:pt x="3925303" y="5696041"/>
                  <a:pt x="3913673" y="5706242"/>
                </a:cubicBezTo>
                <a:cubicBezTo>
                  <a:pt x="3902042" y="5716443"/>
                  <a:pt x="3888883" y="5724462"/>
                  <a:pt x="3874196" y="5730299"/>
                </a:cubicBezTo>
                <a:cubicBezTo>
                  <a:pt x="3859507" y="5736135"/>
                  <a:pt x="3844077" y="5739054"/>
                  <a:pt x="3827903" y="5739054"/>
                </a:cubicBezTo>
                <a:cubicBezTo>
                  <a:pt x="3811357" y="5739054"/>
                  <a:pt x="3796986" y="5736202"/>
                  <a:pt x="3784791" y="5730498"/>
                </a:cubicBezTo>
                <a:cubicBezTo>
                  <a:pt x="3772596" y="5724794"/>
                  <a:pt x="3762618" y="5716968"/>
                  <a:pt x="3754857" y="5707020"/>
                </a:cubicBezTo>
                <a:cubicBezTo>
                  <a:pt x="3747096" y="5697072"/>
                  <a:pt x="3741694" y="5685242"/>
                  <a:pt x="3738653" y="5671532"/>
                </a:cubicBezTo>
                <a:cubicBezTo>
                  <a:pt x="3735612" y="5657821"/>
                  <a:pt x="3735334" y="5643008"/>
                  <a:pt x="3737820" y="5627094"/>
                </a:cubicBezTo>
                <a:cubicBezTo>
                  <a:pt x="3740267" y="5611173"/>
                  <a:pt x="3744958" y="5596278"/>
                  <a:pt x="3751895" y="5582411"/>
                </a:cubicBezTo>
                <a:cubicBezTo>
                  <a:pt x="3758832" y="5568544"/>
                  <a:pt x="3767653" y="5556560"/>
                  <a:pt x="3778360" y="5546459"/>
                </a:cubicBezTo>
                <a:cubicBezTo>
                  <a:pt x="3789066" y="5536358"/>
                  <a:pt x="3801370" y="5528386"/>
                  <a:pt x="3815274" y="5522543"/>
                </a:cubicBezTo>
                <a:cubicBezTo>
                  <a:pt x="3829178" y="5516699"/>
                  <a:pt x="3844449" y="5513778"/>
                  <a:pt x="3861088" y="5513778"/>
                </a:cubicBezTo>
                <a:close/>
                <a:moveTo>
                  <a:pt x="4699216" y="5471020"/>
                </a:moveTo>
                <a:lnTo>
                  <a:pt x="4692735" y="5521436"/>
                </a:lnTo>
                <a:lnTo>
                  <a:pt x="4858660" y="5521436"/>
                </a:lnTo>
                <a:lnTo>
                  <a:pt x="4652091" y="5742573"/>
                </a:lnTo>
                <a:lnTo>
                  <a:pt x="4647424" y="5781811"/>
                </a:lnTo>
                <a:lnTo>
                  <a:pt x="4901867" y="5781811"/>
                </a:lnTo>
                <a:lnTo>
                  <a:pt x="4907800" y="5731395"/>
                </a:lnTo>
                <a:lnTo>
                  <a:pt x="4726558" y="5731395"/>
                </a:lnTo>
                <a:lnTo>
                  <a:pt x="4933606" y="5510208"/>
                </a:lnTo>
                <a:lnTo>
                  <a:pt x="4938432" y="5471020"/>
                </a:lnTo>
                <a:close/>
                <a:moveTo>
                  <a:pt x="5539402" y="5463362"/>
                </a:moveTo>
                <a:cubicBezTo>
                  <a:pt x="5517199" y="5463362"/>
                  <a:pt x="5496051" y="5467447"/>
                  <a:pt x="5475959" y="5475617"/>
                </a:cubicBezTo>
                <a:cubicBezTo>
                  <a:pt x="5455866" y="5483787"/>
                  <a:pt x="5437755" y="5495166"/>
                  <a:pt x="5421624" y="5509754"/>
                </a:cubicBezTo>
                <a:cubicBezTo>
                  <a:pt x="5405494" y="5524343"/>
                  <a:pt x="5392074" y="5541472"/>
                  <a:pt x="5381364" y="5561142"/>
                </a:cubicBezTo>
                <a:cubicBezTo>
                  <a:pt x="5370655" y="5580813"/>
                  <a:pt x="5363795" y="5602049"/>
                  <a:pt x="5360783" y="5624850"/>
                </a:cubicBezTo>
                <a:cubicBezTo>
                  <a:pt x="5357333" y="5648443"/>
                  <a:pt x="5358257" y="5670275"/>
                  <a:pt x="5363555" y="5690348"/>
                </a:cubicBezTo>
                <a:cubicBezTo>
                  <a:pt x="5368854" y="5710420"/>
                  <a:pt x="5377775" y="5727851"/>
                  <a:pt x="5390319" y="5742638"/>
                </a:cubicBezTo>
                <a:cubicBezTo>
                  <a:pt x="5402863" y="5757426"/>
                  <a:pt x="5418352" y="5768928"/>
                  <a:pt x="5436786" y="5777145"/>
                </a:cubicBezTo>
                <a:cubicBezTo>
                  <a:pt x="5455220" y="5785361"/>
                  <a:pt x="5476024" y="5789469"/>
                  <a:pt x="5499197" y="5789469"/>
                </a:cubicBezTo>
                <a:cubicBezTo>
                  <a:pt x="5524744" y="5789469"/>
                  <a:pt x="5549397" y="5784410"/>
                  <a:pt x="5573156" y="5774293"/>
                </a:cubicBezTo>
                <a:cubicBezTo>
                  <a:pt x="5596915" y="5764175"/>
                  <a:pt x="5620125" y="5746034"/>
                  <a:pt x="5642787" y="5719868"/>
                </a:cubicBezTo>
                <a:lnTo>
                  <a:pt x="5606640" y="5686723"/>
                </a:lnTo>
                <a:cubicBezTo>
                  <a:pt x="5593963" y="5701820"/>
                  <a:pt x="5579117" y="5714316"/>
                  <a:pt x="5562103" y="5724211"/>
                </a:cubicBezTo>
                <a:cubicBezTo>
                  <a:pt x="5545088" y="5734106"/>
                  <a:pt x="5525911" y="5739054"/>
                  <a:pt x="5504572" y="5739054"/>
                </a:cubicBezTo>
                <a:cubicBezTo>
                  <a:pt x="5490579" y="5739054"/>
                  <a:pt x="5477938" y="5736486"/>
                  <a:pt x="5466651" y="5731351"/>
                </a:cubicBezTo>
                <a:cubicBezTo>
                  <a:pt x="5455363" y="5726215"/>
                  <a:pt x="5445833" y="5719179"/>
                  <a:pt x="5438062" y="5710241"/>
                </a:cubicBezTo>
                <a:cubicBezTo>
                  <a:pt x="5430291" y="5701303"/>
                  <a:pt x="5424384" y="5690580"/>
                  <a:pt x="5420343" y="5678073"/>
                </a:cubicBezTo>
                <a:cubicBezTo>
                  <a:pt x="5416301" y="5665565"/>
                  <a:pt x="5414573" y="5654196"/>
                  <a:pt x="5415158" y="5643965"/>
                </a:cubicBezTo>
                <a:lnTo>
                  <a:pt x="5664126" y="5643965"/>
                </a:lnTo>
                <a:lnTo>
                  <a:pt x="5668134" y="5620004"/>
                </a:lnTo>
                <a:cubicBezTo>
                  <a:pt x="5671232" y="5598499"/>
                  <a:pt x="5670692" y="5578363"/>
                  <a:pt x="5666514" y="5559597"/>
                </a:cubicBezTo>
                <a:cubicBezTo>
                  <a:pt x="5662336" y="5540830"/>
                  <a:pt x="5654857" y="5524372"/>
                  <a:pt x="5644078" y="5510223"/>
                </a:cubicBezTo>
                <a:cubicBezTo>
                  <a:pt x="5633299" y="5496073"/>
                  <a:pt x="5619026" y="5484726"/>
                  <a:pt x="5601261" y="5476180"/>
                </a:cubicBezTo>
                <a:cubicBezTo>
                  <a:pt x="5583495" y="5467635"/>
                  <a:pt x="5562875" y="5463362"/>
                  <a:pt x="5539402" y="5463362"/>
                </a:cubicBezTo>
                <a:close/>
                <a:moveTo>
                  <a:pt x="5156535" y="5463362"/>
                </a:moveTo>
                <a:cubicBezTo>
                  <a:pt x="5132730" y="5463362"/>
                  <a:pt x="5110198" y="5467460"/>
                  <a:pt x="5088939" y="5475657"/>
                </a:cubicBezTo>
                <a:cubicBezTo>
                  <a:pt x="5067680" y="5483853"/>
                  <a:pt x="5048838" y="5495176"/>
                  <a:pt x="5032416" y="5509625"/>
                </a:cubicBezTo>
                <a:cubicBezTo>
                  <a:pt x="5015992" y="5524073"/>
                  <a:pt x="5002277" y="5541204"/>
                  <a:pt x="4991268" y="5561018"/>
                </a:cubicBezTo>
                <a:cubicBezTo>
                  <a:pt x="4980259" y="5580831"/>
                  <a:pt x="4973256" y="5602108"/>
                  <a:pt x="4970258" y="5624850"/>
                </a:cubicBezTo>
                <a:cubicBezTo>
                  <a:pt x="4966808" y="5648443"/>
                  <a:pt x="4967732" y="5670280"/>
                  <a:pt x="4973030" y="5690363"/>
                </a:cubicBezTo>
                <a:cubicBezTo>
                  <a:pt x="4978328" y="5710445"/>
                  <a:pt x="4987356" y="5727870"/>
                  <a:pt x="5000113" y="5742638"/>
                </a:cubicBezTo>
                <a:cubicBezTo>
                  <a:pt x="5012870" y="5757406"/>
                  <a:pt x="5028807" y="5768903"/>
                  <a:pt x="5047926" y="5777130"/>
                </a:cubicBezTo>
                <a:cubicBezTo>
                  <a:pt x="5067045" y="5785356"/>
                  <a:pt x="5088570" y="5789469"/>
                  <a:pt x="5112501" y="5789469"/>
                </a:cubicBezTo>
                <a:cubicBezTo>
                  <a:pt x="5136666" y="5789469"/>
                  <a:pt x="5159459" y="5785384"/>
                  <a:pt x="5180881" y="5777214"/>
                </a:cubicBezTo>
                <a:cubicBezTo>
                  <a:pt x="5202303" y="5769044"/>
                  <a:pt x="5221239" y="5757722"/>
                  <a:pt x="5237688" y="5743247"/>
                </a:cubicBezTo>
                <a:cubicBezTo>
                  <a:pt x="5254138" y="5728771"/>
                  <a:pt x="5267761" y="5711619"/>
                  <a:pt x="5278556" y="5691789"/>
                </a:cubicBezTo>
                <a:cubicBezTo>
                  <a:pt x="5289352" y="5671959"/>
                  <a:pt x="5296482" y="5650570"/>
                  <a:pt x="5299946" y="5627622"/>
                </a:cubicBezTo>
                <a:cubicBezTo>
                  <a:pt x="5303043" y="5603957"/>
                  <a:pt x="5301941" y="5582159"/>
                  <a:pt x="5296640" y="5562229"/>
                </a:cubicBezTo>
                <a:cubicBezTo>
                  <a:pt x="5291338" y="5542300"/>
                  <a:pt x="5282334" y="5524976"/>
                  <a:pt x="5269627" y="5510258"/>
                </a:cubicBezTo>
                <a:cubicBezTo>
                  <a:pt x="5256920" y="5495540"/>
                  <a:pt x="5240951" y="5484044"/>
                  <a:pt x="5221719" y="5475771"/>
                </a:cubicBezTo>
                <a:cubicBezTo>
                  <a:pt x="5202487" y="5467498"/>
                  <a:pt x="5180760" y="5463362"/>
                  <a:pt x="5156535" y="5463362"/>
                </a:cubicBezTo>
                <a:close/>
                <a:moveTo>
                  <a:pt x="4639753" y="5463362"/>
                </a:moveTo>
                <a:cubicBezTo>
                  <a:pt x="4625932" y="5463362"/>
                  <a:pt x="4613258" y="5465290"/>
                  <a:pt x="4601731" y="5469145"/>
                </a:cubicBezTo>
                <a:cubicBezTo>
                  <a:pt x="4590204" y="5473001"/>
                  <a:pt x="4579870" y="5478063"/>
                  <a:pt x="4570730" y="5484332"/>
                </a:cubicBezTo>
                <a:cubicBezTo>
                  <a:pt x="4561589" y="5490601"/>
                  <a:pt x="4553682" y="5497642"/>
                  <a:pt x="4547008" y="5505457"/>
                </a:cubicBezTo>
                <a:lnTo>
                  <a:pt x="4543484" y="5510435"/>
                </a:lnTo>
                <a:lnTo>
                  <a:pt x="4549012" y="5471020"/>
                </a:lnTo>
                <a:lnTo>
                  <a:pt x="4494727" y="5471020"/>
                </a:lnTo>
                <a:cubicBezTo>
                  <a:pt x="4491869" y="5495324"/>
                  <a:pt x="4489690" y="5514331"/>
                  <a:pt x="4488191" y="5528042"/>
                </a:cubicBezTo>
                <a:cubicBezTo>
                  <a:pt x="4486692" y="5541753"/>
                  <a:pt x="4485055" y="5555478"/>
                  <a:pt x="4483280" y="5569219"/>
                </a:cubicBezTo>
                <a:lnTo>
                  <a:pt x="4454562" y="5781811"/>
                </a:lnTo>
                <a:lnTo>
                  <a:pt x="4508578" y="5781811"/>
                </a:lnTo>
                <a:lnTo>
                  <a:pt x="4533187" y="5609045"/>
                </a:lnTo>
                <a:cubicBezTo>
                  <a:pt x="4534477" y="5598642"/>
                  <a:pt x="4537628" y="5588217"/>
                  <a:pt x="4542640" y="5577770"/>
                </a:cubicBezTo>
                <a:cubicBezTo>
                  <a:pt x="4547652" y="5567323"/>
                  <a:pt x="4554355" y="5557592"/>
                  <a:pt x="4562748" y="5548578"/>
                </a:cubicBezTo>
                <a:cubicBezTo>
                  <a:pt x="4571140" y="5539564"/>
                  <a:pt x="4581135" y="5532149"/>
                  <a:pt x="4592732" y="5526332"/>
                </a:cubicBezTo>
                <a:cubicBezTo>
                  <a:pt x="4604329" y="5520515"/>
                  <a:pt x="4617656" y="5517607"/>
                  <a:pt x="4632713" y="5517607"/>
                </a:cubicBezTo>
                <a:cubicBezTo>
                  <a:pt x="4642305" y="5517607"/>
                  <a:pt x="4651399" y="5518670"/>
                  <a:pt x="4659995" y="5520798"/>
                </a:cubicBezTo>
                <a:lnTo>
                  <a:pt x="4677285" y="5469275"/>
                </a:lnTo>
                <a:cubicBezTo>
                  <a:pt x="4664635" y="5465333"/>
                  <a:pt x="4652124" y="5463362"/>
                  <a:pt x="4639753" y="5463362"/>
                </a:cubicBezTo>
                <a:close/>
                <a:moveTo>
                  <a:pt x="4263052" y="5463362"/>
                </a:moveTo>
                <a:cubicBezTo>
                  <a:pt x="4240849" y="5463362"/>
                  <a:pt x="4219701" y="5467447"/>
                  <a:pt x="4199609" y="5475617"/>
                </a:cubicBezTo>
                <a:cubicBezTo>
                  <a:pt x="4179516" y="5483787"/>
                  <a:pt x="4161405" y="5495166"/>
                  <a:pt x="4145274" y="5509754"/>
                </a:cubicBezTo>
                <a:cubicBezTo>
                  <a:pt x="4129144" y="5524343"/>
                  <a:pt x="4115724" y="5541472"/>
                  <a:pt x="4105014" y="5561142"/>
                </a:cubicBezTo>
                <a:cubicBezTo>
                  <a:pt x="4094305" y="5580813"/>
                  <a:pt x="4087445" y="5602049"/>
                  <a:pt x="4084433" y="5624850"/>
                </a:cubicBezTo>
                <a:cubicBezTo>
                  <a:pt x="4080983" y="5648443"/>
                  <a:pt x="4081907" y="5670275"/>
                  <a:pt x="4087205" y="5690348"/>
                </a:cubicBezTo>
                <a:cubicBezTo>
                  <a:pt x="4092503" y="5710420"/>
                  <a:pt x="4101425" y="5727851"/>
                  <a:pt x="4113969" y="5742638"/>
                </a:cubicBezTo>
                <a:cubicBezTo>
                  <a:pt x="4126513" y="5757426"/>
                  <a:pt x="4142002" y="5768928"/>
                  <a:pt x="4160436" y="5777145"/>
                </a:cubicBezTo>
                <a:cubicBezTo>
                  <a:pt x="4178870" y="5785361"/>
                  <a:pt x="4199674" y="5789469"/>
                  <a:pt x="4222847" y="5789469"/>
                </a:cubicBezTo>
                <a:cubicBezTo>
                  <a:pt x="4248394" y="5789469"/>
                  <a:pt x="4273047" y="5784410"/>
                  <a:pt x="4296806" y="5774293"/>
                </a:cubicBezTo>
                <a:cubicBezTo>
                  <a:pt x="4320565" y="5764175"/>
                  <a:pt x="4343775" y="5746034"/>
                  <a:pt x="4366437" y="5719868"/>
                </a:cubicBezTo>
                <a:lnTo>
                  <a:pt x="4330290" y="5686723"/>
                </a:lnTo>
                <a:cubicBezTo>
                  <a:pt x="4317613" y="5701820"/>
                  <a:pt x="4302767" y="5714316"/>
                  <a:pt x="4285752" y="5724211"/>
                </a:cubicBezTo>
                <a:cubicBezTo>
                  <a:pt x="4268738" y="5734106"/>
                  <a:pt x="4249561" y="5739054"/>
                  <a:pt x="4228222" y="5739054"/>
                </a:cubicBezTo>
                <a:cubicBezTo>
                  <a:pt x="4214229" y="5739054"/>
                  <a:pt x="4201588" y="5736486"/>
                  <a:pt x="4190300" y="5731351"/>
                </a:cubicBezTo>
                <a:cubicBezTo>
                  <a:pt x="4179013" y="5726215"/>
                  <a:pt x="4169483" y="5719179"/>
                  <a:pt x="4161712" y="5710241"/>
                </a:cubicBezTo>
                <a:cubicBezTo>
                  <a:pt x="4153941" y="5701303"/>
                  <a:pt x="4148035" y="5690580"/>
                  <a:pt x="4143993" y="5678073"/>
                </a:cubicBezTo>
                <a:cubicBezTo>
                  <a:pt x="4139951" y="5665565"/>
                  <a:pt x="4138223" y="5654196"/>
                  <a:pt x="4138808" y="5643965"/>
                </a:cubicBezTo>
                <a:lnTo>
                  <a:pt x="4387776" y="5643965"/>
                </a:lnTo>
                <a:lnTo>
                  <a:pt x="4391784" y="5620004"/>
                </a:lnTo>
                <a:cubicBezTo>
                  <a:pt x="4394882" y="5598499"/>
                  <a:pt x="4394342" y="5578363"/>
                  <a:pt x="4390164" y="5559597"/>
                </a:cubicBezTo>
                <a:cubicBezTo>
                  <a:pt x="4385986" y="5540830"/>
                  <a:pt x="4378507" y="5524372"/>
                  <a:pt x="4367728" y="5510223"/>
                </a:cubicBezTo>
                <a:cubicBezTo>
                  <a:pt x="4356949" y="5496073"/>
                  <a:pt x="4342676" y="5484726"/>
                  <a:pt x="4324911" y="5476180"/>
                </a:cubicBezTo>
                <a:cubicBezTo>
                  <a:pt x="4307145" y="5467635"/>
                  <a:pt x="4286525" y="5463362"/>
                  <a:pt x="4263052" y="5463362"/>
                </a:cubicBezTo>
                <a:close/>
                <a:moveTo>
                  <a:pt x="3499824" y="5463362"/>
                </a:moveTo>
                <a:cubicBezTo>
                  <a:pt x="3489586" y="5463362"/>
                  <a:pt x="3478945" y="5464828"/>
                  <a:pt x="3467900" y="5467759"/>
                </a:cubicBezTo>
                <a:cubicBezTo>
                  <a:pt x="3456855" y="5470691"/>
                  <a:pt x="3446327" y="5474714"/>
                  <a:pt x="3436315" y="5479830"/>
                </a:cubicBezTo>
                <a:cubicBezTo>
                  <a:pt x="3426304" y="5484945"/>
                  <a:pt x="3416961" y="5491061"/>
                  <a:pt x="3408285" y="5498177"/>
                </a:cubicBezTo>
                <a:lnTo>
                  <a:pt x="3399355" y="5507477"/>
                </a:lnTo>
                <a:lnTo>
                  <a:pt x="3400104" y="5502021"/>
                </a:lnTo>
                <a:cubicBezTo>
                  <a:pt x="3400972" y="5493971"/>
                  <a:pt x="3401664" y="5483637"/>
                  <a:pt x="3402183" y="5471020"/>
                </a:cubicBezTo>
                <a:lnTo>
                  <a:pt x="3346443" y="5471020"/>
                </a:lnTo>
                <a:cubicBezTo>
                  <a:pt x="3345312" y="5485645"/>
                  <a:pt x="3344227" y="5498978"/>
                  <a:pt x="3343187" y="5511021"/>
                </a:cubicBezTo>
                <a:cubicBezTo>
                  <a:pt x="3342146" y="5523063"/>
                  <a:pt x="3340995" y="5533102"/>
                  <a:pt x="3339732" y="5541139"/>
                </a:cubicBezTo>
                <a:lnTo>
                  <a:pt x="3307095" y="5781811"/>
                </a:lnTo>
                <a:lnTo>
                  <a:pt x="3361100" y="5781811"/>
                </a:lnTo>
                <a:lnTo>
                  <a:pt x="3383576" y="5623165"/>
                </a:lnTo>
                <a:cubicBezTo>
                  <a:pt x="3387266" y="5596947"/>
                  <a:pt x="3394168" y="5576555"/>
                  <a:pt x="3404282" y="5561990"/>
                </a:cubicBezTo>
                <a:cubicBezTo>
                  <a:pt x="3414396" y="5547425"/>
                  <a:pt x="3425016" y="5536566"/>
                  <a:pt x="3436141" y="5529413"/>
                </a:cubicBezTo>
                <a:cubicBezTo>
                  <a:pt x="3447266" y="5522260"/>
                  <a:pt x="3457636" y="5517866"/>
                  <a:pt x="3467252" y="5516231"/>
                </a:cubicBezTo>
                <a:cubicBezTo>
                  <a:pt x="3476868" y="5514595"/>
                  <a:pt x="3482407" y="5513778"/>
                  <a:pt x="3483869" y="5513778"/>
                </a:cubicBezTo>
                <a:cubicBezTo>
                  <a:pt x="3498547" y="5513778"/>
                  <a:pt x="3510286" y="5515787"/>
                  <a:pt x="3519084" y="5519805"/>
                </a:cubicBezTo>
                <a:cubicBezTo>
                  <a:pt x="3527882" y="5523824"/>
                  <a:pt x="3534440" y="5529679"/>
                  <a:pt x="3538757" y="5537370"/>
                </a:cubicBezTo>
                <a:cubicBezTo>
                  <a:pt x="3543075" y="5545062"/>
                  <a:pt x="3545643" y="5554897"/>
                  <a:pt x="3546460" y="5566876"/>
                </a:cubicBezTo>
                <a:cubicBezTo>
                  <a:pt x="3547278" y="5578855"/>
                  <a:pt x="3546444" y="5592785"/>
                  <a:pt x="3543958" y="5608666"/>
                </a:cubicBezTo>
                <a:lnTo>
                  <a:pt x="3520883" y="5781811"/>
                </a:lnTo>
                <a:lnTo>
                  <a:pt x="3574889" y="5781811"/>
                </a:lnTo>
                <a:lnTo>
                  <a:pt x="3602470" y="5586789"/>
                </a:lnTo>
                <a:cubicBezTo>
                  <a:pt x="3607642" y="5547867"/>
                  <a:pt x="3601932" y="5517565"/>
                  <a:pt x="3585339" y="5495884"/>
                </a:cubicBezTo>
                <a:cubicBezTo>
                  <a:pt x="3568747" y="5474203"/>
                  <a:pt x="3540241" y="5463362"/>
                  <a:pt x="3499824" y="5463362"/>
                </a:cubicBezTo>
                <a:close/>
                <a:moveTo>
                  <a:pt x="3050072" y="5360616"/>
                </a:moveTo>
                <a:cubicBezTo>
                  <a:pt x="3077873" y="5360616"/>
                  <a:pt x="3102083" y="5365719"/>
                  <a:pt x="3122705" y="5375927"/>
                </a:cubicBezTo>
                <a:cubicBezTo>
                  <a:pt x="3143326" y="5386134"/>
                  <a:pt x="3160054" y="5399794"/>
                  <a:pt x="3172891" y="5416905"/>
                </a:cubicBezTo>
                <a:cubicBezTo>
                  <a:pt x="3185728" y="5434016"/>
                  <a:pt x="3194739" y="5453960"/>
                  <a:pt x="3199924" y="5476739"/>
                </a:cubicBezTo>
                <a:cubicBezTo>
                  <a:pt x="3205109" y="5499517"/>
                  <a:pt x="3205787" y="5523507"/>
                  <a:pt x="3201958" y="5548708"/>
                </a:cubicBezTo>
                <a:cubicBezTo>
                  <a:pt x="3198202" y="5574182"/>
                  <a:pt x="3190612" y="5598446"/>
                  <a:pt x="3179188" y="5621500"/>
                </a:cubicBezTo>
                <a:cubicBezTo>
                  <a:pt x="3167764" y="5644554"/>
                  <a:pt x="3153036" y="5664786"/>
                  <a:pt x="3135005" y="5682196"/>
                </a:cubicBezTo>
                <a:cubicBezTo>
                  <a:pt x="3116973" y="5699606"/>
                  <a:pt x="3096169" y="5713435"/>
                  <a:pt x="3072593" y="5723682"/>
                </a:cubicBezTo>
                <a:cubicBezTo>
                  <a:pt x="3049017" y="5733930"/>
                  <a:pt x="3023216" y="5739054"/>
                  <a:pt x="2995189" y="5739054"/>
                </a:cubicBezTo>
                <a:cubicBezTo>
                  <a:pt x="2967282" y="5739054"/>
                  <a:pt x="2943065" y="5733973"/>
                  <a:pt x="2922537" y="5723812"/>
                </a:cubicBezTo>
                <a:cubicBezTo>
                  <a:pt x="2902009" y="5713651"/>
                  <a:pt x="2885302" y="5699980"/>
                  <a:pt x="2872415" y="5682799"/>
                </a:cubicBezTo>
                <a:cubicBezTo>
                  <a:pt x="2859529" y="5665619"/>
                  <a:pt x="2850498" y="5645579"/>
                  <a:pt x="2845323" y="5622681"/>
                </a:cubicBezTo>
                <a:cubicBezTo>
                  <a:pt x="2840148" y="5599783"/>
                  <a:pt x="2839435" y="5575706"/>
                  <a:pt x="2843184" y="5550448"/>
                </a:cubicBezTo>
                <a:cubicBezTo>
                  <a:pt x="2846933" y="5525190"/>
                  <a:pt x="2854497" y="5501081"/>
                  <a:pt x="2865874" y="5478120"/>
                </a:cubicBezTo>
                <a:cubicBezTo>
                  <a:pt x="2877251" y="5455159"/>
                  <a:pt x="2891946" y="5434981"/>
                  <a:pt x="2909958" y="5417588"/>
                </a:cubicBezTo>
                <a:cubicBezTo>
                  <a:pt x="2927970" y="5400194"/>
                  <a:pt x="2948817" y="5386350"/>
                  <a:pt x="2972499" y="5376057"/>
                </a:cubicBezTo>
                <a:cubicBezTo>
                  <a:pt x="2996181" y="5365763"/>
                  <a:pt x="3022039" y="5360616"/>
                  <a:pt x="3050072" y="5360616"/>
                </a:cubicBezTo>
                <a:close/>
                <a:moveTo>
                  <a:pt x="3055816" y="5306371"/>
                </a:moveTo>
                <a:cubicBezTo>
                  <a:pt x="3021374" y="5306371"/>
                  <a:pt x="2988523" y="5312492"/>
                  <a:pt x="2957263" y="5324733"/>
                </a:cubicBezTo>
                <a:cubicBezTo>
                  <a:pt x="2926002" y="5336975"/>
                  <a:pt x="2898102" y="5353843"/>
                  <a:pt x="2873562" y="5375339"/>
                </a:cubicBezTo>
                <a:cubicBezTo>
                  <a:pt x="2849022" y="5396834"/>
                  <a:pt x="2828612" y="5422344"/>
                  <a:pt x="2812332" y="5451870"/>
                </a:cubicBezTo>
                <a:cubicBezTo>
                  <a:pt x="2796052" y="5481395"/>
                  <a:pt x="2785551" y="5513730"/>
                  <a:pt x="2780827" y="5548872"/>
                </a:cubicBezTo>
                <a:cubicBezTo>
                  <a:pt x="2776104" y="5584015"/>
                  <a:pt x="2777668" y="5616509"/>
                  <a:pt x="2785519" y="5646354"/>
                </a:cubicBezTo>
                <a:cubicBezTo>
                  <a:pt x="2793370" y="5676198"/>
                  <a:pt x="2806647" y="5702013"/>
                  <a:pt x="2825350" y="5723797"/>
                </a:cubicBezTo>
                <a:cubicBezTo>
                  <a:pt x="2844053" y="5745581"/>
                  <a:pt x="2867325" y="5762611"/>
                  <a:pt x="2895165" y="5774886"/>
                </a:cubicBezTo>
                <a:cubicBezTo>
                  <a:pt x="2923006" y="5787161"/>
                  <a:pt x="2954220" y="5793298"/>
                  <a:pt x="2988808" y="5793298"/>
                </a:cubicBezTo>
                <a:cubicBezTo>
                  <a:pt x="3023269" y="5793298"/>
                  <a:pt x="3056072" y="5787201"/>
                  <a:pt x="3087216" y="5775006"/>
                </a:cubicBezTo>
                <a:cubicBezTo>
                  <a:pt x="3118360" y="5762811"/>
                  <a:pt x="3146189" y="5745975"/>
                  <a:pt x="3170702" y="5724500"/>
                </a:cubicBezTo>
                <a:cubicBezTo>
                  <a:pt x="3195216" y="5703025"/>
                  <a:pt x="3215765" y="5677446"/>
                  <a:pt x="3232351" y="5647765"/>
                </a:cubicBezTo>
                <a:cubicBezTo>
                  <a:pt x="3248937" y="5618083"/>
                  <a:pt x="3259620" y="5585632"/>
                  <a:pt x="3264399" y="5550413"/>
                </a:cubicBezTo>
                <a:cubicBezTo>
                  <a:pt x="3269146" y="5515234"/>
                  <a:pt x="3267485" y="5482791"/>
                  <a:pt x="3259419" y="5453086"/>
                </a:cubicBezTo>
                <a:cubicBezTo>
                  <a:pt x="3251352" y="5423381"/>
                  <a:pt x="3237990" y="5397663"/>
                  <a:pt x="3219333" y="5375932"/>
                </a:cubicBezTo>
                <a:cubicBezTo>
                  <a:pt x="3200677" y="5354201"/>
                  <a:pt x="3177375" y="5337174"/>
                  <a:pt x="3149428" y="5324853"/>
                </a:cubicBezTo>
                <a:cubicBezTo>
                  <a:pt x="3121481" y="5312532"/>
                  <a:pt x="3090277" y="5306371"/>
                  <a:pt x="3055816" y="5306371"/>
                </a:cubicBezTo>
                <a:close/>
                <a:moveTo>
                  <a:pt x="5794799" y="5287226"/>
                </a:moveTo>
                <a:lnTo>
                  <a:pt x="5726445" y="5781811"/>
                </a:lnTo>
                <a:lnTo>
                  <a:pt x="5780460" y="5781811"/>
                </a:lnTo>
                <a:lnTo>
                  <a:pt x="5801570" y="5624820"/>
                </a:lnTo>
                <a:lnTo>
                  <a:pt x="5926991" y="5781811"/>
                </a:lnTo>
                <a:lnTo>
                  <a:pt x="6001498" y="5781811"/>
                </a:lnTo>
                <a:lnTo>
                  <a:pt x="5859823" y="5614300"/>
                </a:lnTo>
                <a:lnTo>
                  <a:pt x="6027663" y="5471020"/>
                </a:lnTo>
                <a:lnTo>
                  <a:pt x="5955620" y="5471020"/>
                </a:lnTo>
                <a:lnTo>
                  <a:pt x="5804302" y="5605037"/>
                </a:lnTo>
                <a:lnTo>
                  <a:pt x="5848975" y="5287226"/>
                </a:lnTo>
                <a:close/>
                <a:moveTo>
                  <a:pt x="4002823" y="5287226"/>
                </a:moveTo>
                <a:lnTo>
                  <a:pt x="3971481" y="5512148"/>
                </a:lnTo>
                <a:lnTo>
                  <a:pt x="3958455" y="5496348"/>
                </a:lnTo>
                <a:cubicBezTo>
                  <a:pt x="3949716" y="5488729"/>
                  <a:pt x="3940310" y="5482459"/>
                  <a:pt x="3930235" y="5477536"/>
                </a:cubicBezTo>
                <a:cubicBezTo>
                  <a:pt x="3920161" y="5472614"/>
                  <a:pt x="3909465" y="5469021"/>
                  <a:pt x="3898147" y="5466757"/>
                </a:cubicBezTo>
                <a:cubicBezTo>
                  <a:pt x="3886829" y="5464494"/>
                  <a:pt x="3876178" y="5463362"/>
                  <a:pt x="3866193" y="5463362"/>
                </a:cubicBezTo>
                <a:cubicBezTo>
                  <a:pt x="3841963" y="5463362"/>
                  <a:pt x="3819218" y="5467460"/>
                  <a:pt x="3797958" y="5475657"/>
                </a:cubicBezTo>
                <a:cubicBezTo>
                  <a:pt x="3776699" y="5483853"/>
                  <a:pt x="3757858" y="5495176"/>
                  <a:pt x="3741435" y="5509625"/>
                </a:cubicBezTo>
                <a:cubicBezTo>
                  <a:pt x="3725012" y="5524073"/>
                  <a:pt x="3711296" y="5541204"/>
                  <a:pt x="3700288" y="5561018"/>
                </a:cubicBezTo>
                <a:cubicBezTo>
                  <a:pt x="3689279" y="5580831"/>
                  <a:pt x="3682276" y="5602108"/>
                  <a:pt x="3679278" y="5624850"/>
                </a:cubicBezTo>
                <a:cubicBezTo>
                  <a:pt x="3675828" y="5648443"/>
                  <a:pt x="3676752" y="5670280"/>
                  <a:pt x="3682050" y="5690363"/>
                </a:cubicBezTo>
                <a:cubicBezTo>
                  <a:pt x="3687348" y="5710445"/>
                  <a:pt x="3696376" y="5727870"/>
                  <a:pt x="3709132" y="5742638"/>
                </a:cubicBezTo>
                <a:cubicBezTo>
                  <a:pt x="3721889" y="5757406"/>
                  <a:pt x="3737827" y="5768903"/>
                  <a:pt x="3756946" y="5777130"/>
                </a:cubicBezTo>
                <a:cubicBezTo>
                  <a:pt x="3776064" y="5785356"/>
                  <a:pt x="3797802" y="5789469"/>
                  <a:pt x="3822159" y="5789469"/>
                </a:cubicBezTo>
                <a:cubicBezTo>
                  <a:pt x="3832397" y="5789469"/>
                  <a:pt x="3843213" y="5788374"/>
                  <a:pt x="3854607" y="5786184"/>
                </a:cubicBezTo>
                <a:cubicBezTo>
                  <a:pt x="3866001" y="5783993"/>
                  <a:pt x="3877494" y="5780445"/>
                  <a:pt x="3889088" y="5775539"/>
                </a:cubicBezTo>
                <a:cubicBezTo>
                  <a:pt x="3900681" y="5770633"/>
                  <a:pt x="3911758" y="5764439"/>
                  <a:pt x="3922318" y="5756957"/>
                </a:cubicBezTo>
                <a:lnTo>
                  <a:pt x="3940302" y="5740512"/>
                </a:lnTo>
                <a:lnTo>
                  <a:pt x="3934478" y="5781811"/>
                </a:lnTo>
                <a:lnTo>
                  <a:pt x="3988494" y="5781811"/>
                </a:lnTo>
                <a:lnTo>
                  <a:pt x="4057008" y="5287226"/>
                </a:lnTo>
                <a:close/>
                <a:moveTo>
                  <a:pt x="0" y="0"/>
                </a:moveTo>
                <a:lnTo>
                  <a:pt x="6537149" y="20782"/>
                </a:lnTo>
                <a:cubicBezTo>
                  <a:pt x="443951" y="5307883"/>
                  <a:pt x="7849601" y="4595622"/>
                  <a:pt x="7849601" y="6893433"/>
                </a:cubicBezTo>
                <a:lnTo>
                  <a:pt x="0" y="689343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pic>
        <p:nvPicPr>
          <p:cNvPr id="3" name="Picture 2">
            <a:extLst>
              <a:ext uri="{FF2B5EF4-FFF2-40B4-BE49-F238E27FC236}">
                <a16:creationId xmlns:a16="http://schemas.microsoft.com/office/drawing/2014/main" id="{47BF0CC9-C62A-8081-18D3-FA32555071A5}"/>
              </a:ext>
            </a:extLst>
          </p:cNvPr>
          <p:cNvPicPr>
            <a:picLocks noChangeAspect="1"/>
          </p:cNvPicPr>
          <p:nvPr userDrawn="1"/>
        </p:nvPicPr>
        <p:blipFill>
          <a:blip r:embed="rId3"/>
          <a:stretch>
            <a:fillRect/>
          </a:stretch>
        </p:blipFill>
        <p:spPr>
          <a:xfrm>
            <a:off x="9096879" y="5122061"/>
            <a:ext cx="2750296" cy="1650760"/>
          </a:xfrm>
          <a:prstGeom prst="rect">
            <a:avLst/>
          </a:prstGeom>
        </p:spPr>
      </p:pic>
      <p:pic>
        <p:nvPicPr>
          <p:cNvPr id="6" name="Picture 5">
            <a:extLst>
              <a:ext uri="{FF2B5EF4-FFF2-40B4-BE49-F238E27FC236}">
                <a16:creationId xmlns:a16="http://schemas.microsoft.com/office/drawing/2014/main" id="{06DDC41C-A0FB-64D8-6D24-26537AE82831}"/>
              </a:ext>
            </a:extLst>
          </p:cNvPr>
          <p:cNvPicPr>
            <a:picLocks noChangeAspect="1"/>
          </p:cNvPicPr>
          <p:nvPr userDrawn="1"/>
        </p:nvPicPr>
        <p:blipFill>
          <a:blip r:embed="rId4"/>
          <a:stretch>
            <a:fillRect/>
          </a:stretch>
        </p:blipFill>
        <p:spPr>
          <a:xfrm>
            <a:off x="11548613" y="5080748"/>
            <a:ext cx="1336290" cy="1750766"/>
          </a:xfrm>
          <a:prstGeom prst="rect">
            <a:avLst/>
          </a:prstGeom>
        </p:spPr>
      </p:pic>
      <p:sp>
        <p:nvSpPr>
          <p:cNvPr id="4" name="TextBox 3">
            <a:extLst>
              <a:ext uri="{FF2B5EF4-FFF2-40B4-BE49-F238E27FC236}">
                <a16:creationId xmlns:a16="http://schemas.microsoft.com/office/drawing/2014/main" id="{0FEE887E-10D7-4F43-9761-D8259742AAA8}"/>
              </a:ext>
            </a:extLst>
          </p:cNvPr>
          <p:cNvSpPr txBox="1"/>
          <p:nvPr userDrawn="1"/>
        </p:nvSpPr>
        <p:spPr>
          <a:xfrm>
            <a:off x="565721" y="3545809"/>
            <a:ext cx="5469767" cy="2246769"/>
          </a:xfrm>
          <a:prstGeom prst="rect">
            <a:avLst/>
          </a:prstGeom>
          <a:noFill/>
        </p:spPr>
        <p:txBody>
          <a:bodyPr wrap="none" rtlCol="0">
            <a:spAutoFit/>
          </a:bodyPr>
          <a:lstStyle/>
          <a:p>
            <a:r>
              <a:rPr lang="en-NL" sz="14000" b="1" i="0" dirty="0">
                <a:solidFill>
                  <a:schemeClr val="accent5"/>
                </a:solidFill>
                <a:latin typeface="Avenir Next Demi Bold" panose="020B0503020202020204" pitchFamily="34" charset="0"/>
              </a:rPr>
              <a:t>HOEK</a:t>
            </a:r>
            <a:endParaRPr lang="en-NL" sz="8000" b="1" i="0" dirty="0">
              <a:solidFill>
                <a:schemeClr val="accent5"/>
              </a:solidFill>
              <a:latin typeface="Avenir Next Demi Bold" panose="020B0503020202020204" pitchFamily="34" charset="0"/>
            </a:endParaRPr>
          </a:p>
        </p:txBody>
      </p:sp>
      <p:sp>
        <p:nvSpPr>
          <p:cNvPr id="5" name="TextBox 4">
            <a:extLst>
              <a:ext uri="{FF2B5EF4-FFF2-40B4-BE49-F238E27FC236}">
                <a16:creationId xmlns:a16="http://schemas.microsoft.com/office/drawing/2014/main" id="{75EEC254-0C7E-F029-65D4-91D5D99CF0B2}"/>
              </a:ext>
            </a:extLst>
          </p:cNvPr>
          <p:cNvSpPr txBox="1"/>
          <p:nvPr userDrawn="1"/>
        </p:nvSpPr>
        <p:spPr>
          <a:xfrm rot="960000">
            <a:off x="857234" y="711568"/>
            <a:ext cx="1279892" cy="3939540"/>
          </a:xfrm>
          <a:prstGeom prst="rect">
            <a:avLst/>
          </a:prstGeom>
          <a:noFill/>
        </p:spPr>
        <p:txBody>
          <a:bodyPr wrap="square" rtlCol="0">
            <a:spAutoFit/>
          </a:bodyPr>
          <a:lstStyle/>
          <a:p>
            <a:r>
              <a:rPr lang="en-NL" sz="25000" b="1" i="1" dirty="0">
                <a:latin typeface="Avenir Next Demi Bold" panose="020B0503020202020204" pitchFamily="34" charset="0"/>
              </a:rPr>
              <a:t>3</a:t>
            </a:r>
          </a:p>
        </p:txBody>
      </p:sp>
      <p:pic>
        <p:nvPicPr>
          <p:cNvPr id="7" name="Picture 6" descr="A logo of a triangle with people in it&#10;&#10;AI-generated content may be incorrect.">
            <a:extLst>
              <a:ext uri="{FF2B5EF4-FFF2-40B4-BE49-F238E27FC236}">
                <a16:creationId xmlns:a16="http://schemas.microsoft.com/office/drawing/2014/main" id="{F46770C9-E59A-9E2E-B120-06C78B03F94E}"/>
              </a:ext>
            </a:extLst>
          </p:cNvPr>
          <p:cNvPicPr>
            <a:picLocks noChangeAspect="1"/>
          </p:cNvPicPr>
          <p:nvPr userDrawn="1"/>
        </p:nvPicPr>
        <p:blipFill>
          <a:blip r:embed="rId5"/>
          <a:stretch>
            <a:fillRect/>
          </a:stretch>
        </p:blipFill>
        <p:spPr>
          <a:xfrm>
            <a:off x="1632395" y="724751"/>
            <a:ext cx="3962445" cy="3962445"/>
          </a:xfrm>
          <a:prstGeom prst="rect">
            <a:avLst/>
          </a:prstGeom>
        </p:spPr>
      </p:pic>
    </p:spTree>
    <p:extLst>
      <p:ext uri="{BB962C8B-B14F-4D97-AF65-F5344CB8AC3E}">
        <p14:creationId xmlns:p14="http://schemas.microsoft.com/office/powerpoint/2010/main" val="3624569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F9BA67BD-18A9-F057-868E-2392A25F4611}"/>
              </a:ext>
            </a:extLst>
          </p:cNvPr>
          <p:cNvSpPr/>
          <p:nvPr userDrawn="1"/>
        </p:nvSpPr>
        <p:spPr>
          <a:xfrm flipV="1">
            <a:off x="0" y="0"/>
            <a:ext cx="12321915" cy="6858000"/>
          </a:xfrm>
          <a:custGeom>
            <a:avLst/>
            <a:gdLst>
              <a:gd name="connsiteX0" fmla="*/ 0 w 5160936"/>
              <a:gd name="connsiteY0" fmla="*/ 0 h 6858000"/>
              <a:gd name="connsiteX1" fmla="*/ 5160936 w 5160936"/>
              <a:gd name="connsiteY1" fmla="*/ 0 h 6858000"/>
              <a:gd name="connsiteX2" fmla="*/ 5160936 w 5160936"/>
              <a:gd name="connsiteY2" fmla="*/ 6858000 h 6858000"/>
              <a:gd name="connsiteX3" fmla="*/ 0 w 5160936"/>
              <a:gd name="connsiteY3" fmla="*/ 6858000 h 6858000"/>
              <a:gd name="connsiteX4" fmla="*/ 0 w 5160936"/>
              <a:gd name="connsiteY4" fmla="*/ 0 h 6858000"/>
              <a:gd name="connsiteX0" fmla="*/ 0 w 5160936"/>
              <a:gd name="connsiteY0" fmla="*/ 15499 h 6873499"/>
              <a:gd name="connsiteX1" fmla="*/ 3022170 w 5160936"/>
              <a:gd name="connsiteY1" fmla="*/ 0 h 6873499"/>
              <a:gd name="connsiteX2" fmla="*/ 5160936 w 5160936"/>
              <a:gd name="connsiteY2" fmla="*/ 6873499 h 6873499"/>
              <a:gd name="connsiteX3" fmla="*/ 0 w 5160936"/>
              <a:gd name="connsiteY3" fmla="*/ 6873499 h 6873499"/>
              <a:gd name="connsiteX4" fmla="*/ 0 w 5160936"/>
              <a:gd name="connsiteY4" fmla="*/ 15499 h 6873499"/>
              <a:gd name="connsiteX0" fmla="*/ 0 w 5160936"/>
              <a:gd name="connsiteY0" fmla="*/ 0 h 6858000"/>
              <a:gd name="connsiteX1" fmla="*/ 3139865 w 5160936"/>
              <a:gd name="connsiteY1" fmla="*/ 11662 h 6858000"/>
              <a:gd name="connsiteX2" fmla="*/ 5160936 w 5160936"/>
              <a:gd name="connsiteY2" fmla="*/ 6858000 h 6858000"/>
              <a:gd name="connsiteX3" fmla="*/ 0 w 5160936"/>
              <a:gd name="connsiteY3" fmla="*/ 6858000 h 6858000"/>
              <a:gd name="connsiteX4" fmla="*/ 0 w 5160936"/>
              <a:gd name="connsiteY4" fmla="*/ 0 h 6858000"/>
              <a:gd name="connsiteX0" fmla="*/ 0 w 5160936"/>
              <a:gd name="connsiteY0" fmla="*/ 0 h 6858000"/>
              <a:gd name="connsiteX1" fmla="*/ 3139865 w 5160936"/>
              <a:gd name="connsiteY1" fmla="*/ 11662 h 6858000"/>
              <a:gd name="connsiteX2" fmla="*/ 5160936 w 5160936"/>
              <a:gd name="connsiteY2" fmla="*/ 6858000 h 6858000"/>
              <a:gd name="connsiteX3" fmla="*/ 0 w 5160936"/>
              <a:gd name="connsiteY3" fmla="*/ 6858000 h 6858000"/>
              <a:gd name="connsiteX4" fmla="*/ 0 w 5160936"/>
              <a:gd name="connsiteY4" fmla="*/ 0 h 6858000"/>
              <a:gd name="connsiteX0" fmla="*/ 0 w 6388420"/>
              <a:gd name="connsiteY0" fmla="*/ 0 h 6858000"/>
              <a:gd name="connsiteX1" fmla="*/ 3139865 w 6388420"/>
              <a:gd name="connsiteY1" fmla="*/ 11662 h 6858000"/>
              <a:gd name="connsiteX2" fmla="*/ 5160936 w 6388420"/>
              <a:gd name="connsiteY2" fmla="*/ 6858000 h 6858000"/>
              <a:gd name="connsiteX3" fmla="*/ 0 w 6388420"/>
              <a:gd name="connsiteY3" fmla="*/ 6858000 h 6858000"/>
              <a:gd name="connsiteX4" fmla="*/ 0 w 6388420"/>
              <a:gd name="connsiteY4" fmla="*/ 0 h 6858000"/>
              <a:gd name="connsiteX0" fmla="*/ 0 w 6390702"/>
              <a:gd name="connsiteY0" fmla="*/ 213 h 6858213"/>
              <a:gd name="connsiteX1" fmla="*/ 3163615 w 6390702"/>
              <a:gd name="connsiteY1" fmla="*/ 0 h 6858213"/>
              <a:gd name="connsiteX2" fmla="*/ 5160936 w 6390702"/>
              <a:gd name="connsiteY2" fmla="*/ 6858213 h 6858213"/>
              <a:gd name="connsiteX3" fmla="*/ 0 w 6390702"/>
              <a:gd name="connsiteY3" fmla="*/ 6858213 h 6858213"/>
              <a:gd name="connsiteX4" fmla="*/ 0 w 6390702"/>
              <a:gd name="connsiteY4" fmla="*/ 213 h 6858213"/>
              <a:gd name="connsiteX0" fmla="*/ 0 w 6304300"/>
              <a:gd name="connsiteY0" fmla="*/ 213 h 6858213"/>
              <a:gd name="connsiteX1" fmla="*/ 3163615 w 6304300"/>
              <a:gd name="connsiteY1" fmla="*/ 0 h 6858213"/>
              <a:gd name="connsiteX2" fmla="*/ 5160936 w 6304300"/>
              <a:gd name="connsiteY2" fmla="*/ 6858213 h 6858213"/>
              <a:gd name="connsiteX3" fmla="*/ 0 w 6304300"/>
              <a:gd name="connsiteY3" fmla="*/ 6858213 h 6858213"/>
              <a:gd name="connsiteX4" fmla="*/ 0 w 6304300"/>
              <a:gd name="connsiteY4" fmla="*/ 213 h 6858213"/>
              <a:gd name="connsiteX0" fmla="*/ 0 w 6377975"/>
              <a:gd name="connsiteY0" fmla="*/ 213 h 6858213"/>
              <a:gd name="connsiteX1" fmla="*/ 3163615 w 6377975"/>
              <a:gd name="connsiteY1" fmla="*/ 0 h 6858213"/>
              <a:gd name="connsiteX2" fmla="*/ 5160936 w 6377975"/>
              <a:gd name="connsiteY2" fmla="*/ 6858213 h 6858213"/>
              <a:gd name="connsiteX3" fmla="*/ 0 w 6377975"/>
              <a:gd name="connsiteY3" fmla="*/ 6858213 h 6858213"/>
              <a:gd name="connsiteX4" fmla="*/ 0 w 6377975"/>
              <a:gd name="connsiteY4" fmla="*/ 213 h 6858213"/>
              <a:gd name="connsiteX0" fmla="*/ 0 w 5207970"/>
              <a:gd name="connsiteY0" fmla="*/ 213 h 6858213"/>
              <a:gd name="connsiteX1" fmla="*/ 3163615 w 5207970"/>
              <a:gd name="connsiteY1" fmla="*/ 0 h 6858213"/>
              <a:gd name="connsiteX2" fmla="*/ 5160936 w 5207970"/>
              <a:gd name="connsiteY2" fmla="*/ 6858213 h 6858213"/>
              <a:gd name="connsiteX3" fmla="*/ 0 w 5207970"/>
              <a:gd name="connsiteY3" fmla="*/ 6858213 h 6858213"/>
              <a:gd name="connsiteX4" fmla="*/ 0 w 5207970"/>
              <a:gd name="connsiteY4" fmla="*/ 213 h 6858213"/>
              <a:gd name="connsiteX0" fmla="*/ 0 w 7064072"/>
              <a:gd name="connsiteY0" fmla="*/ 213 h 6858213"/>
              <a:gd name="connsiteX1" fmla="*/ 3163615 w 7064072"/>
              <a:gd name="connsiteY1" fmla="*/ 0 h 6858213"/>
              <a:gd name="connsiteX2" fmla="*/ 7026312 w 7064072"/>
              <a:gd name="connsiteY2" fmla="*/ 6858213 h 6858213"/>
              <a:gd name="connsiteX3" fmla="*/ 0 w 7064072"/>
              <a:gd name="connsiteY3" fmla="*/ 6858213 h 6858213"/>
              <a:gd name="connsiteX4" fmla="*/ 0 w 7064072"/>
              <a:gd name="connsiteY4" fmla="*/ 213 h 6858213"/>
              <a:gd name="connsiteX0" fmla="*/ 0 w 7053571"/>
              <a:gd name="connsiteY0" fmla="*/ 213 h 6858213"/>
              <a:gd name="connsiteX1" fmla="*/ 3163615 w 7053571"/>
              <a:gd name="connsiteY1" fmla="*/ 0 h 6858213"/>
              <a:gd name="connsiteX2" fmla="*/ 7026312 w 7053571"/>
              <a:gd name="connsiteY2" fmla="*/ 6858213 h 6858213"/>
              <a:gd name="connsiteX3" fmla="*/ 0 w 7053571"/>
              <a:gd name="connsiteY3" fmla="*/ 6858213 h 6858213"/>
              <a:gd name="connsiteX4" fmla="*/ 0 w 7053571"/>
              <a:gd name="connsiteY4" fmla="*/ 213 h 6858213"/>
              <a:gd name="connsiteX0" fmla="*/ 0 w 7108478"/>
              <a:gd name="connsiteY0" fmla="*/ 213 h 6858213"/>
              <a:gd name="connsiteX1" fmla="*/ 3163615 w 7108478"/>
              <a:gd name="connsiteY1" fmla="*/ 0 h 6858213"/>
              <a:gd name="connsiteX2" fmla="*/ 7026312 w 7108478"/>
              <a:gd name="connsiteY2" fmla="*/ 6858213 h 6858213"/>
              <a:gd name="connsiteX3" fmla="*/ 0 w 7108478"/>
              <a:gd name="connsiteY3" fmla="*/ 6858213 h 6858213"/>
              <a:gd name="connsiteX4" fmla="*/ 0 w 7108478"/>
              <a:gd name="connsiteY4" fmla="*/ 213 h 6858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8478" h="6858213">
                <a:moveTo>
                  <a:pt x="0" y="213"/>
                </a:moveTo>
                <a:lnTo>
                  <a:pt x="3163615" y="0"/>
                </a:lnTo>
                <a:cubicBezTo>
                  <a:pt x="-5098592" y="584538"/>
                  <a:pt x="8267856" y="4841249"/>
                  <a:pt x="7026312" y="6858213"/>
                </a:cubicBezTo>
                <a:lnTo>
                  <a:pt x="0" y="6858213"/>
                </a:lnTo>
                <a:lnTo>
                  <a:pt x="0" y="213"/>
                </a:lnTo>
                <a:close/>
              </a:path>
            </a:pathLst>
          </a:custGeom>
          <a:gradFill flip="none" rotWithShape="1">
            <a:gsLst>
              <a:gs pos="90000">
                <a:schemeClr val="bg2">
                  <a:alpha val="29000"/>
                </a:schemeClr>
              </a:gs>
              <a:gs pos="56000">
                <a:schemeClr val="bg2">
                  <a:alpha val="84757"/>
                </a:schemeClr>
              </a:gs>
              <a:gs pos="19000">
                <a:schemeClr val="bg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Date Placeholder 2">
            <a:extLst>
              <a:ext uri="{FF2B5EF4-FFF2-40B4-BE49-F238E27FC236}">
                <a16:creationId xmlns:a16="http://schemas.microsoft.com/office/drawing/2014/main" id="{D81902F0-2977-FEDD-A96C-E475CCD1EF29}"/>
              </a:ext>
            </a:extLst>
          </p:cNvPr>
          <p:cNvSpPr>
            <a:spLocks noGrp="1"/>
          </p:cNvSpPr>
          <p:nvPr>
            <p:ph type="dt" sz="half" idx="10"/>
          </p:nvPr>
        </p:nvSpPr>
        <p:spPr/>
        <p:txBody>
          <a:bodyPr/>
          <a:lstStyle/>
          <a:p>
            <a:fld id="{D6D9E7DB-8603-1142-956D-8F37B1EF8128}" type="datetimeFigureOut">
              <a:rPr lang="en-NL" smtClean="0"/>
              <a:t>10/10/2025</a:t>
            </a:fld>
            <a:endParaRPr lang="en-NL"/>
          </a:p>
        </p:txBody>
      </p:sp>
      <p:sp>
        <p:nvSpPr>
          <p:cNvPr id="4" name="Footer Placeholder 3">
            <a:extLst>
              <a:ext uri="{FF2B5EF4-FFF2-40B4-BE49-F238E27FC236}">
                <a16:creationId xmlns:a16="http://schemas.microsoft.com/office/drawing/2014/main" id="{F27A423B-5A17-88C7-4D6B-D5687292174E}"/>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A3364A69-1BB4-4882-168C-7D37F682B42B}"/>
              </a:ext>
            </a:extLst>
          </p:cNvPr>
          <p:cNvSpPr>
            <a:spLocks noGrp="1"/>
          </p:cNvSpPr>
          <p:nvPr>
            <p:ph type="sldNum" sz="quarter" idx="12"/>
          </p:nvPr>
        </p:nvSpPr>
        <p:spPr/>
        <p:txBody>
          <a:bodyPr/>
          <a:lstStyle/>
          <a:p>
            <a:fld id="{1CF24747-0B9A-384A-969B-EB0080EC6575}" type="slidenum">
              <a:rPr lang="en-NL" smtClean="0"/>
              <a:t>‹#›</a:t>
            </a:fld>
            <a:endParaRPr lang="en-NL"/>
          </a:p>
        </p:txBody>
      </p:sp>
      <p:sp>
        <p:nvSpPr>
          <p:cNvPr id="8" name="TextBox 7">
            <a:extLst>
              <a:ext uri="{FF2B5EF4-FFF2-40B4-BE49-F238E27FC236}">
                <a16:creationId xmlns:a16="http://schemas.microsoft.com/office/drawing/2014/main" id="{2369E43E-E308-3D84-D8C6-DD9E8A053E73}"/>
              </a:ext>
            </a:extLst>
          </p:cNvPr>
          <p:cNvSpPr txBox="1"/>
          <p:nvPr userDrawn="1"/>
        </p:nvSpPr>
        <p:spPr>
          <a:xfrm>
            <a:off x="3643637" y="3699064"/>
            <a:ext cx="4599923" cy="1938992"/>
          </a:xfrm>
          <a:prstGeom prst="rect">
            <a:avLst/>
          </a:prstGeom>
          <a:noFill/>
        </p:spPr>
        <p:txBody>
          <a:bodyPr wrap="square">
            <a:spAutoFit/>
          </a:bodyPr>
          <a:lstStyle/>
          <a:p>
            <a:r>
              <a:rPr lang="en-NL" sz="12000" b="1" i="0">
                <a:solidFill>
                  <a:schemeClr val="accent5"/>
                </a:solidFill>
                <a:latin typeface="Avenir Next Demi Bold" panose="020B0503020202020204" pitchFamily="34" charset="0"/>
              </a:rPr>
              <a:t>HOEK</a:t>
            </a:r>
          </a:p>
        </p:txBody>
      </p:sp>
      <p:sp>
        <p:nvSpPr>
          <p:cNvPr id="10" name="TextBox 9">
            <a:extLst>
              <a:ext uri="{FF2B5EF4-FFF2-40B4-BE49-F238E27FC236}">
                <a16:creationId xmlns:a16="http://schemas.microsoft.com/office/drawing/2014/main" id="{A660A71F-BC83-26A4-1531-F4F0AD1C5541}"/>
              </a:ext>
            </a:extLst>
          </p:cNvPr>
          <p:cNvSpPr txBox="1"/>
          <p:nvPr userDrawn="1"/>
        </p:nvSpPr>
        <p:spPr>
          <a:xfrm rot="930811">
            <a:off x="3419685" y="1064912"/>
            <a:ext cx="3321355" cy="3939540"/>
          </a:xfrm>
          <a:prstGeom prst="rect">
            <a:avLst/>
          </a:prstGeom>
          <a:noFill/>
        </p:spPr>
        <p:txBody>
          <a:bodyPr wrap="square">
            <a:spAutoFit/>
          </a:bodyPr>
          <a:lstStyle/>
          <a:p>
            <a:r>
              <a:rPr lang="en-NL" sz="25000" b="1" i="1">
                <a:solidFill>
                  <a:schemeClr val="accent1"/>
                </a:solidFill>
                <a:latin typeface="Avenir Next Demi Bold" panose="020B0503020202020204" pitchFamily="34" charset="0"/>
              </a:rPr>
              <a:t>3</a:t>
            </a:r>
          </a:p>
        </p:txBody>
      </p:sp>
      <p:pic>
        <p:nvPicPr>
          <p:cNvPr id="11" name="Picture 10" descr="A logo of a triangle with people in it&#10;&#10;AI-generated content may be incorrect.">
            <a:extLst>
              <a:ext uri="{FF2B5EF4-FFF2-40B4-BE49-F238E27FC236}">
                <a16:creationId xmlns:a16="http://schemas.microsoft.com/office/drawing/2014/main" id="{317724C2-D29C-4B57-AF6D-3DF19CE7DF93}"/>
              </a:ext>
            </a:extLst>
          </p:cNvPr>
          <p:cNvPicPr>
            <a:picLocks noChangeAspect="1"/>
          </p:cNvPicPr>
          <p:nvPr userDrawn="1"/>
        </p:nvPicPr>
        <p:blipFill>
          <a:blip r:embed="rId2"/>
          <a:stretch>
            <a:fillRect/>
          </a:stretch>
        </p:blipFill>
        <p:spPr>
          <a:xfrm>
            <a:off x="4270109" y="1006487"/>
            <a:ext cx="3727572" cy="3727572"/>
          </a:xfrm>
          <a:prstGeom prst="rect">
            <a:avLst/>
          </a:prstGeom>
        </p:spPr>
      </p:pic>
      <p:sp>
        <p:nvSpPr>
          <p:cNvPr id="12" name="AutoShape 4" descr="Erasmus Universiteit Rotterdam Logo PNG Vector EPS, SVG, Ai formats ...">
            <a:extLst>
              <a:ext uri="{FF2B5EF4-FFF2-40B4-BE49-F238E27FC236}">
                <a16:creationId xmlns:a16="http://schemas.microsoft.com/office/drawing/2014/main" id="{B1C1B031-CEB7-8CC3-F1C8-606F5757A381}"/>
              </a:ext>
            </a:extLst>
          </p:cNvPr>
          <p:cNvSpPr>
            <a:spLocks noChangeAspect="1" noChangeArrowheads="1"/>
          </p:cNvSpPr>
          <p:nvPr userDrawn="1"/>
        </p:nvSpPr>
        <p:spPr bwMode="auto">
          <a:xfrm>
            <a:off x="5943599" y="3276599"/>
            <a:ext cx="4114799" cy="41147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sp>
        <p:nvSpPr>
          <p:cNvPr id="6" name="Rectangle 5">
            <a:extLst>
              <a:ext uri="{FF2B5EF4-FFF2-40B4-BE49-F238E27FC236}">
                <a16:creationId xmlns:a16="http://schemas.microsoft.com/office/drawing/2014/main" id="{4D556EF4-4D48-474E-C84E-B7F3AD3107BF}"/>
              </a:ext>
            </a:extLst>
          </p:cNvPr>
          <p:cNvSpPr/>
          <p:nvPr userDrawn="1"/>
        </p:nvSpPr>
        <p:spPr>
          <a:xfrm>
            <a:off x="10501745" y="5098473"/>
            <a:ext cx="1690255" cy="1759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6" name="Graphic 15">
            <a:extLst>
              <a:ext uri="{FF2B5EF4-FFF2-40B4-BE49-F238E27FC236}">
                <a16:creationId xmlns:a16="http://schemas.microsoft.com/office/drawing/2014/main" id="{1E08A55F-03F5-C7B7-7E71-14EDB35A540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58097" y="3596986"/>
            <a:ext cx="4762500" cy="4762500"/>
          </a:xfrm>
          <a:prstGeom prst="rect">
            <a:avLst/>
          </a:prstGeom>
        </p:spPr>
      </p:pic>
    </p:spTree>
    <p:extLst>
      <p:ext uri="{BB962C8B-B14F-4D97-AF65-F5344CB8AC3E}">
        <p14:creationId xmlns:p14="http://schemas.microsoft.com/office/powerpoint/2010/main" val="63183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pic>
        <p:nvPicPr>
          <p:cNvPr id="28" name="Picture 27" descr="A person and person looking at a computer&#10;&#10;AI-generated content may be incorrect.">
            <a:extLst>
              <a:ext uri="{FF2B5EF4-FFF2-40B4-BE49-F238E27FC236}">
                <a16:creationId xmlns:a16="http://schemas.microsoft.com/office/drawing/2014/main" id="{52E6F481-0092-9C3E-FC6F-7D3F32A074B3}"/>
              </a:ext>
            </a:extLst>
          </p:cNvPr>
          <p:cNvPicPr>
            <a:picLocks noChangeAspect="1"/>
          </p:cNvPicPr>
          <p:nvPr userDrawn="1"/>
        </p:nvPicPr>
        <p:blipFill>
          <a:blip r:embed="rId2"/>
          <a:srcRect l="25693" r="14108"/>
          <a:stretch/>
        </p:blipFill>
        <p:spPr>
          <a:xfrm>
            <a:off x="0" y="-70882"/>
            <a:ext cx="6242327" cy="6935788"/>
          </a:xfrm>
          <a:prstGeom prst="rect">
            <a:avLst/>
          </a:prstGeom>
        </p:spPr>
      </p:pic>
      <p:sp>
        <p:nvSpPr>
          <p:cNvPr id="8" name="Rectangle 10">
            <a:extLst>
              <a:ext uri="{FF2B5EF4-FFF2-40B4-BE49-F238E27FC236}">
                <a16:creationId xmlns:a16="http://schemas.microsoft.com/office/drawing/2014/main" id="{1E25E81B-B488-8F35-6850-88301BDFF4D5}"/>
              </a:ext>
            </a:extLst>
          </p:cNvPr>
          <p:cNvSpPr>
            <a:spLocks noGrp="1" noRot="1" noMove="1" noResize="1" noEditPoints="1" noAdjustHandles="1" noChangeArrowheads="1" noChangeShapeType="1"/>
          </p:cNvSpPr>
          <p:nvPr userDrawn="1"/>
        </p:nvSpPr>
        <p:spPr>
          <a:xfrm>
            <a:off x="4476481" y="-1214437"/>
            <a:ext cx="7604801" cy="8260042"/>
          </a:xfrm>
          <a:custGeom>
            <a:avLst/>
            <a:gdLst>
              <a:gd name="connsiteX0" fmla="*/ 0 w 3783330"/>
              <a:gd name="connsiteY0" fmla="*/ 0 h 6858000"/>
              <a:gd name="connsiteX1" fmla="*/ 3783330 w 3783330"/>
              <a:gd name="connsiteY1" fmla="*/ 0 h 6858000"/>
              <a:gd name="connsiteX2" fmla="*/ 3783330 w 3783330"/>
              <a:gd name="connsiteY2" fmla="*/ 6858000 h 6858000"/>
              <a:gd name="connsiteX3" fmla="*/ 0 w 3783330"/>
              <a:gd name="connsiteY3" fmla="*/ 6858000 h 6858000"/>
              <a:gd name="connsiteX4" fmla="*/ 0 w 3783330"/>
              <a:gd name="connsiteY4" fmla="*/ 0 h 6858000"/>
              <a:gd name="connsiteX0" fmla="*/ 2160270 w 5943600"/>
              <a:gd name="connsiteY0" fmla="*/ 12700 h 6870700"/>
              <a:gd name="connsiteX1" fmla="*/ 5943600 w 5943600"/>
              <a:gd name="connsiteY1" fmla="*/ 12700 h 6870700"/>
              <a:gd name="connsiteX2" fmla="*/ 5943600 w 5943600"/>
              <a:gd name="connsiteY2" fmla="*/ 6870700 h 6870700"/>
              <a:gd name="connsiteX3" fmla="*/ 2160270 w 5943600"/>
              <a:gd name="connsiteY3" fmla="*/ 6870700 h 6870700"/>
              <a:gd name="connsiteX4" fmla="*/ 0 w 5943600"/>
              <a:gd name="connsiteY4" fmla="*/ 0 h 6870700"/>
              <a:gd name="connsiteX5" fmla="*/ 2160270 w 5943600"/>
              <a:gd name="connsiteY5" fmla="*/ 12700 h 6870700"/>
              <a:gd name="connsiteX0" fmla="*/ 2413061 w 6196391"/>
              <a:gd name="connsiteY0" fmla="*/ 12700 h 6896100"/>
              <a:gd name="connsiteX1" fmla="*/ 6196391 w 6196391"/>
              <a:gd name="connsiteY1" fmla="*/ 12700 h 6896100"/>
              <a:gd name="connsiteX2" fmla="*/ 6196391 w 6196391"/>
              <a:gd name="connsiteY2" fmla="*/ 6870700 h 6896100"/>
              <a:gd name="connsiteX3" fmla="*/ 61 w 6196391"/>
              <a:gd name="connsiteY3" fmla="*/ 6896100 h 6896100"/>
              <a:gd name="connsiteX4" fmla="*/ 252791 w 6196391"/>
              <a:gd name="connsiteY4" fmla="*/ 0 h 6896100"/>
              <a:gd name="connsiteX5" fmla="*/ 2413061 w 6196391"/>
              <a:gd name="connsiteY5" fmla="*/ 12700 h 6896100"/>
              <a:gd name="connsiteX0" fmla="*/ 2413000 w 6196330"/>
              <a:gd name="connsiteY0" fmla="*/ 12700 h 6896100"/>
              <a:gd name="connsiteX1" fmla="*/ 6196330 w 6196330"/>
              <a:gd name="connsiteY1" fmla="*/ 12700 h 6896100"/>
              <a:gd name="connsiteX2" fmla="*/ 6196330 w 6196330"/>
              <a:gd name="connsiteY2" fmla="*/ 6870700 h 6896100"/>
              <a:gd name="connsiteX3" fmla="*/ 0 w 6196330"/>
              <a:gd name="connsiteY3" fmla="*/ 6896100 h 6896100"/>
              <a:gd name="connsiteX4" fmla="*/ 252730 w 6196330"/>
              <a:gd name="connsiteY4" fmla="*/ 0 h 6896100"/>
              <a:gd name="connsiteX5" fmla="*/ 2413000 w 6196330"/>
              <a:gd name="connsiteY5" fmla="*/ 12700 h 6896100"/>
              <a:gd name="connsiteX0" fmla="*/ 2413000 w 6196330"/>
              <a:gd name="connsiteY0" fmla="*/ 12700 h 6896100"/>
              <a:gd name="connsiteX1" fmla="*/ 6196330 w 6196330"/>
              <a:gd name="connsiteY1" fmla="*/ 12700 h 6896100"/>
              <a:gd name="connsiteX2" fmla="*/ 6196330 w 6196330"/>
              <a:gd name="connsiteY2" fmla="*/ 6870700 h 6896100"/>
              <a:gd name="connsiteX3" fmla="*/ 0 w 6196330"/>
              <a:gd name="connsiteY3" fmla="*/ 6896100 h 6896100"/>
              <a:gd name="connsiteX4" fmla="*/ 252730 w 6196330"/>
              <a:gd name="connsiteY4" fmla="*/ 0 h 6896100"/>
              <a:gd name="connsiteX5" fmla="*/ 2413000 w 6196330"/>
              <a:gd name="connsiteY5" fmla="*/ 12700 h 6896100"/>
              <a:gd name="connsiteX0" fmla="*/ 2413000 w 6196330"/>
              <a:gd name="connsiteY0" fmla="*/ 12700 h 6896100"/>
              <a:gd name="connsiteX1" fmla="*/ 6196330 w 6196330"/>
              <a:gd name="connsiteY1" fmla="*/ 12700 h 6896100"/>
              <a:gd name="connsiteX2" fmla="*/ 6196330 w 6196330"/>
              <a:gd name="connsiteY2" fmla="*/ 6870700 h 6896100"/>
              <a:gd name="connsiteX3" fmla="*/ 0 w 6196330"/>
              <a:gd name="connsiteY3" fmla="*/ 6896100 h 6896100"/>
              <a:gd name="connsiteX4" fmla="*/ 252730 w 6196330"/>
              <a:gd name="connsiteY4" fmla="*/ 0 h 6896100"/>
              <a:gd name="connsiteX5" fmla="*/ 2413000 w 6196330"/>
              <a:gd name="connsiteY5" fmla="*/ 12700 h 6896100"/>
              <a:gd name="connsiteX0" fmla="*/ 2160270 w 5943600"/>
              <a:gd name="connsiteY0" fmla="*/ 12700 h 6896100"/>
              <a:gd name="connsiteX1" fmla="*/ 5943600 w 5943600"/>
              <a:gd name="connsiteY1" fmla="*/ 12700 h 6896100"/>
              <a:gd name="connsiteX2" fmla="*/ 5943600 w 5943600"/>
              <a:gd name="connsiteY2" fmla="*/ 6870700 h 6896100"/>
              <a:gd name="connsiteX3" fmla="*/ 295910 w 5943600"/>
              <a:gd name="connsiteY3" fmla="*/ 6896100 h 6896100"/>
              <a:gd name="connsiteX4" fmla="*/ 0 w 5943600"/>
              <a:gd name="connsiteY4" fmla="*/ 0 h 6896100"/>
              <a:gd name="connsiteX5" fmla="*/ 2160270 w 5943600"/>
              <a:gd name="connsiteY5" fmla="*/ 12700 h 6896100"/>
              <a:gd name="connsiteX0" fmla="*/ 2160270 w 5943600"/>
              <a:gd name="connsiteY0" fmla="*/ 12700 h 6907530"/>
              <a:gd name="connsiteX1" fmla="*/ 5943600 w 5943600"/>
              <a:gd name="connsiteY1" fmla="*/ 12700 h 6907530"/>
              <a:gd name="connsiteX2" fmla="*/ 5943600 w 5943600"/>
              <a:gd name="connsiteY2" fmla="*/ 6870700 h 6907530"/>
              <a:gd name="connsiteX3" fmla="*/ 593090 w 5943600"/>
              <a:gd name="connsiteY3" fmla="*/ 6907530 h 6907530"/>
              <a:gd name="connsiteX4" fmla="*/ 0 w 5943600"/>
              <a:gd name="connsiteY4" fmla="*/ 0 h 6907530"/>
              <a:gd name="connsiteX5" fmla="*/ 2160270 w 5943600"/>
              <a:gd name="connsiteY5" fmla="*/ 12700 h 6907530"/>
              <a:gd name="connsiteX0" fmla="*/ 2650279 w 6433609"/>
              <a:gd name="connsiteY0" fmla="*/ 12700 h 6907530"/>
              <a:gd name="connsiteX1" fmla="*/ 6433609 w 6433609"/>
              <a:gd name="connsiteY1" fmla="*/ 12700 h 6907530"/>
              <a:gd name="connsiteX2" fmla="*/ 6433609 w 6433609"/>
              <a:gd name="connsiteY2" fmla="*/ 6870700 h 6907530"/>
              <a:gd name="connsiteX3" fmla="*/ 1083099 w 6433609"/>
              <a:gd name="connsiteY3" fmla="*/ 6907530 h 6907530"/>
              <a:gd name="connsiteX4" fmla="*/ 490009 w 6433609"/>
              <a:gd name="connsiteY4" fmla="*/ 0 h 6907530"/>
              <a:gd name="connsiteX5" fmla="*/ 2650279 w 6433609"/>
              <a:gd name="connsiteY5" fmla="*/ 12700 h 6907530"/>
              <a:gd name="connsiteX0" fmla="*/ 2609812 w 6393142"/>
              <a:gd name="connsiteY0" fmla="*/ 0 h 6894830"/>
              <a:gd name="connsiteX1" fmla="*/ 6393142 w 6393142"/>
              <a:gd name="connsiteY1" fmla="*/ 0 h 6894830"/>
              <a:gd name="connsiteX2" fmla="*/ 6393142 w 6393142"/>
              <a:gd name="connsiteY2" fmla="*/ 6858000 h 6894830"/>
              <a:gd name="connsiteX3" fmla="*/ 1042632 w 6393142"/>
              <a:gd name="connsiteY3" fmla="*/ 6894830 h 6894830"/>
              <a:gd name="connsiteX4" fmla="*/ 963892 w 6393142"/>
              <a:gd name="connsiteY4" fmla="*/ 78740 h 6894830"/>
              <a:gd name="connsiteX5" fmla="*/ 2609812 w 6393142"/>
              <a:gd name="connsiteY5" fmla="*/ 0 h 6894830"/>
              <a:gd name="connsiteX0" fmla="*/ 2550168 w 6333498"/>
              <a:gd name="connsiteY0" fmla="*/ 0 h 6894830"/>
              <a:gd name="connsiteX1" fmla="*/ 6333498 w 6333498"/>
              <a:gd name="connsiteY1" fmla="*/ 0 h 6894830"/>
              <a:gd name="connsiteX2" fmla="*/ 6333498 w 6333498"/>
              <a:gd name="connsiteY2" fmla="*/ 6858000 h 6894830"/>
              <a:gd name="connsiteX3" fmla="*/ 982988 w 6333498"/>
              <a:gd name="connsiteY3" fmla="*/ 6894830 h 6894830"/>
              <a:gd name="connsiteX4" fmla="*/ 904248 w 6333498"/>
              <a:gd name="connsiteY4" fmla="*/ 78740 h 6894830"/>
              <a:gd name="connsiteX5" fmla="*/ 2550168 w 6333498"/>
              <a:gd name="connsiteY5" fmla="*/ 0 h 6894830"/>
              <a:gd name="connsiteX0" fmla="*/ 2442680 w 6226010"/>
              <a:gd name="connsiteY0" fmla="*/ 0 h 6894830"/>
              <a:gd name="connsiteX1" fmla="*/ 6226010 w 6226010"/>
              <a:gd name="connsiteY1" fmla="*/ 0 h 6894830"/>
              <a:gd name="connsiteX2" fmla="*/ 6226010 w 6226010"/>
              <a:gd name="connsiteY2" fmla="*/ 6858000 h 6894830"/>
              <a:gd name="connsiteX3" fmla="*/ 875500 w 6226010"/>
              <a:gd name="connsiteY3" fmla="*/ 6894830 h 6894830"/>
              <a:gd name="connsiteX4" fmla="*/ 2602700 w 6226010"/>
              <a:gd name="connsiteY4" fmla="*/ 10160 h 6894830"/>
              <a:gd name="connsiteX5" fmla="*/ 2442680 w 6226010"/>
              <a:gd name="connsiteY5" fmla="*/ 0 h 6894830"/>
              <a:gd name="connsiteX0" fmla="*/ 2582756 w 6366086"/>
              <a:gd name="connsiteY0" fmla="*/ 560958 h 7455788"/>
              <a:gd name="connsiteX1" fmla="*/ 6366086 w 6366086"/>
              <a:gd name="connsiteY1" fmla="*/ 560958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582756 w 6366086"/>
              <a:gd name="connsiteY5" fmla="*/ 560958 h 7455788"/>
              <a:gd name="connsiteX0" fmla="*/ 2582756 w 6366086"/>
              <a:gd name="connsiteY0" fmla="*/ 560958 h 7455788"/>
              <a:gd name="connsiteX1" fmla="*/ 3474605 w 6366086"/>
              <a:gd name="connsiteY1" fmla="*/ 560958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582756 w 6366086"/>
              <a:gd name="connsiteY5" fmla="*/ 560958 h 7455788"/>
              <a:gd name="connsiteX0" fmla="*/ 2582756 w 6366086"/>
              <a:gd name="connsiteY0" fmla="*/ 560958 h 7455788"/>
              <a:gd name="connsiteX1" fmla="*/ 3474605 w 6366086"/>
              <a:gd name="connsiteY1" fmla="*/ 560958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582756 w 6366086"/>
              <a:gd name="connsiteY5" fmla="*/ 560958 h 7455788"/>
              <a:gd name="connsiteX0" fmla="*/ 2582756 w 6366086"/>
              <a:gd name="connsiteY0" fmla="*/ 560958 h 7455788"/>
              <a:gd name="connsiteX1" fmla="*/ 3474605 w 6366086"/>
              <a:gd name="connsiteY1" fmla="*/ 560958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582756 w 6366086"/>
              <a:gd name="connsiteY5" fmla="*/ 560958 h 7455788"/>
              <a:gd name="connsiteX0" fmla="*/ 2635510 w 6366086"/>
              <a:gd name="connsiteY0" fmla="*/ 665605 h 7455788"/>
              <a:gd name="connsiteX1" fmla="*/ 3474605 w 6366086"/>
              <a:gd name="connsiteY1" fmla="*/ 560958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635510 w 6366086"/>
              <a:gd name="connsiteY5" fmla="*/ 665605 h 7455788"/>
              <a:gd name="connsiteX0" fmla="*/ 2635510 w 6366086"/>
              <a:gd name="connsiteY0" fmla="*/ 665605 h 7455788"/>
              <a:gd name="connsiteX1" fmla="*/ 3474605 w 6366086"/>
              <a:gd name="connsiteY1" fmla="*/ 1697129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635510 w 6366086"/>
              <a:gd name="connsiteY5" fmla="*/ 665605 h 7455788"/>
              <a:gd name="connsiteX0" fmla="*/ 2662438 w 6393014"/>
              <a:gd name="connsiteY0" fmla="*/ 243331 h 7033514"/>
              <a:gd name="connsiteX1" fmla="*/ 3501533 w 6393014"/>
              <a:gd name="connsiteY1" fmla="*/ 1274855 h 7033514"/>
              <a:gd name="connsiteX2" fmla="*/ 6393014 w 6393014"/>
              <a:gd name="connsiteY2" fmla="*/ 6996684 h 7033514"/>
              <a:gd name="connsiteX3" fmla="*/ 1042504 w 6393014"/>
              <a:gd name="connsiteY3" fmla="*/ 7033514 h 7033514"/>
              <a:gd name="connsiteX4" fmla="*/ 2400428 w 6393014"/>
              <a:gd name="connsiteY4" fmla="*/ 657132 h 7033514"/>
              <a:gd name="connsiteX5" fmla="*/ 2662438 w 6393014"/>
              <a:gd name="connsiteY5" fmla="*/ 243331 h 7033514"/>
              <a:gd name="connsiteX0" fmla="*/ 2662438 w 6393014"/>
              <a:gd name="connsiteY0" fmla="*/ 1259906 h 7033514"/>
              <a:gd name="connsiteX1" fmla="*/ 3501533 w 6393014"/>
              <a:gd name="connsiteY1" fmla="*/ 1274855 h 7033514"/>
              <a:gd name="connsiteX2" fmla="*/ 6393014 w 6393014"/>
              <a:gd name="connsiteY2" fmla="*/ 6996684 h 7033514"/>
              <a:gd name="connsiteX3" fmla="*/ 1042504 w 6393014"/>
              <a:gd name="connsiteY3" fmla="*/ 7033514 h 7033514"/>
              <a:gd name="connsiteX4" fmla="*/ 2400428 w 6393014"/>
              <a:gd name="connsiteY4" fmla="*/ 657132 h 7033514"/>
              <a:gd name="connsiteX5" fmla="*/ 2662438 w 6393014"/>
              <a:gd name="connsiteY5" fmla="*/ 1259906 h 7033514"/>
              <a:gd name="connsiteX0" fmla="*/ 2655894 w 6386470"/>
              <a:gd name="connsiteY0" fmla="*/ 707501 h 6481109"/>
              <a:gd name="connsiteX1" fmla="*/ 3494989 w 6386470"/>
              <a:gd name="connsiteY1" fmla="*/ 722450 h 6481109"/>
              <a:gd name="connsiteX2" fmla="*/ 6386470 w 6386470"/>
              <a:gd name="connsiteY2" fmla="*/ 6444279 h 6481109"/>
              <a:gd name="connsiteX3" fmla="*/ 1035960 w 6386470"/>
              <a:gd name="connsiteY3" fmla="*/ 6481109 h 6481109"/>
              <a:gd name="connsiteX4" fmla="*/ 2481807 w 6386470"/>
              <a:gd name="connsiteY4" fmla="*/ 807360 h 6481109"/>
              <a:gd name="connsiteX5" fmla="*/ 2655894 w 6386470"/>
              <a:gd name="connsiteY5" fmla="*/ 707501 h 6481109"/>
              <a:gd name="connsiteX0" fmla="*/ 2655894 w 6386470"/>
              <a:gd name="connsiteY0" fmla="*/ 707501 h 6481109"/>
              <a:gd name="connsiteX1" fmla="*/ 5183112 w 6386470"/>
              <a:gd name="connsiteY1" fmla="*/ 647702 h 6481109"/>
              <a:gd name="connsiteX2" fmla="*/ 6386470 w 6386470"/>
              <a:gd name="connsiteY2" fmla="*/ 6444279 h 6481109"/>
              <a:gd name="connsiteX3" fmla="*/ 1035960 w 6386470"/>
              <a:gd name="connsiteY3" fmla="*/ 6481109 h 6481109"/>
              <a:gd name="connsiteX4" fmla="*/ 2481807 w 6386470"/>
              <a:gd name="connsiteY4" fmla="*/ 807360 h 6481109"/>
              <a:gd name="connsiteX5" fmla="*/ 2655894 w 6386470"/>
              <a:gd name="connsiteY5" fmla="*/ 707501 h 6481109"/>
              <a:gd name="connsiteX0" fmla="*/ 1653570 w 6386470"/>
              <a:gd name="connsiteY0" fmla="*/ 0 h 6685536"/>
              <a:gd name="connsiteX1" fmla="*/ 5183112 w 6386470"/>
              <a:gd name="connsiteY1" fmla="*/ 852129 h 6685536"/>
              <a:gd name="connsiteX2" fmla="*/ 6386470 w 6386470"/>
              <a:gd name="connsiteY2" fmla="*/ 6648706 h 6685536"/>
              <a:gd name="connsiteX3" fmla="*/ 1035960 w 6386470"/>
              <a:gd name="connsiteY3" fmla="*/ 6685536 h 6685536"/>
              <a:gd name="connsiteX4" fmla="*/ 2481807 w 6386470"/>
              <a:gd name="connsiteY4" fmla="*/ 1011787 h 6685536"/>
              <a:gd name="connsiteX5" fmla="*/ 1653570 w 6386470"/>
              <a:gd name="connsiteY5" fmla="*/ 0 h 6685536"/>
              <a:gd name="connsiteX0" fmla="*/ 1657486 w 6390386"/>
              <a:gd name="connsiteY0" fmla="*/ 532152 h 7217688"/>
              <a:gd name="connsiteX1" fmla="*/ 5187028 w 6390386"/>
              <a:gd name="connsiteY1" fmla="*/ 1384281 h 7217688"/>
              <a:gd name="connsiteX2" fmla="*/ 6390386 w 6390386"/>
              <a:gd name="connsiteY2" fmla="*/ 7180858 h 7217688"/>
              <a:gd name="connsiteX3" fmla="*/ 1039876 w 6390386"/>
              <a:gd name="connsiteY3" fmla="*/ 7217688 h 7217688"/>
              <a:gd name="connsiteX4" fmla="*/ 2432970 w 6390386"/>
              <a:gd name="connsiteY4" fmla="*/ 617062 h 7217688"/>
              <a:gd name="connsiteX5" fmla="*/ 1657486 w 6390386"/>
              <a:gd name="connsiteY5" fmla="*/ 532152 h 7217688"/>
              <a:gd name="connsiteX0" fmla="*/ 4181726 w 6390386"/>
              <a:gd name="connsiteY0" fmla="*/ 1309533 h 7217688"/>
              <a:gd name="connsiteX1" fmla="*/ 5187028 w 6390386"/>
              <a:gd name="connsiteY1" fmla="*/ 1384281 h 7217688"/>
              <a:gd name="connsiteX2" fmla="*/ 6390386 w 6390386"/>
              <a:gd name="connsiteY2" fmla="*/ 7180858 h 7217688"/>
              <a:gd name="connsiteX3" fmla="*/ 1039876 w 6390386"/>
              <a:gd name="connsiteY3" fmla="*/ 7217688 h 7217688"/>
              <a:gd name="connsiteX4" fmla="*/ 2432970 w 6390386"/>
              <a:gd name="connsiteY4" fmla="*/ 617062 h 7217688"/>
              <a:gd name="connsiteX5" fmla="*/ 4181726 w 6390386"/>
              <a:gd name="connsiteY5" fmla="*/ 1309533 h 7217688"/>
              <a:gd name="connsiteX0" fmla="*/ 4230480 w 6439140"/>
              <a:gd name="connsiteY0" fmla="*/ 1028600 h 6936755"/>
              <a:gd name="connsiteX1" fmla="*/ 5235782 w 6439140"/>
              <a:gd name="connsiteY1" fmla="*/ 1103348 h 6936755"/>
              <a:gd name="connsiteX2" fmla="*/ 6439140 w 6439140"/>
              <a:gd name="connsiteY2" fmla="*/ 6899925 h 6936755"/>
              <a:gd name="connsiteX3" fmla="*/ 1088630 w 6439140"/>
              <a:gd name="connsiteY3" fmla="*/ 6936755 h 6936755"/>
              <a:gd name="connsiteX4" fmla="*/ 1857917 w 6439140"/>
              <a:gd name="connsiteY4" fmla="*/ 679971 h 6936755"/>
              <a:gd name="connsiteX5" fmla="*/ 4230480 w 6439140"/>
              <a:gd name="connsiteY5" fmla="*/ 1028600 h 6936755"/>
              <a:gd name="connsiteX0" fmla="*/ 4230480 w 6236040"/>
              <a:gd name="connsiteY0" fmla="*/ 1028600 h 6936755"/>
              <a:gd name="connsiteX1" fmla="*/ 5235782 w 6236040"/>
              <a:gd name="connsiteY1" fmla="*/ 1103348 h 6936755"/>
              <a:gd name="connsiteX2" fmla="*/ 6236040 w 6236040"/>
              <a:gd name="connsiteY2" fmla="*/ 6899925 h 6936755"/>
              <a:gd name="connsiteX3" fmla="*/ 1088630 w 6236040"/>
              <a:gd name="connsiteY3" fmla="*/ 6936755 h 6936755"/>
              <a:gd name="connsiteX4" fmla="*/ 1857917 w 6236040"/>
              <a:gd name="connsiteY4" fmla="*/ 679971 h 6936755"/>
              <a:gd name="connsiteX5" fmla="*/ 4230480 w 6236040"/>
              <a:gd name="connsiteY5" fmla="*/ 1028600 h 6936755"/>
              <a:gd name="connsiteX0" fmla="*/ 4268323 w 6273883"/>
              <a:gd name="connsiteY0" fmla="*/ 852877 h 6761032"/>
              <a:gd name="connsiteX1" fmla="*/ 5273625 w 6273883"/>
              <a:gd name="connsiteY1" fmla="*/ 927625 h 6761032"/>
              <a:gd name="connsiteX2" fmla="*/ 6273883 w 6273883"/>
              <a:gd name="connsiteY2" fmla="*/ 6724202 h 6761032"/>
              <a:gd name="connsiteX3" fmla="*/ 1126473 w 6273883"/>
              <a:gd name="connsiteY3" fmla="*/ 6761032 h 6761032"/>
              <a:gd name="connsiteX4" fmla="*/ 1895760 w 6273883"/>
              <a:gd name="connsiteY4" fmla="*/ 504248 h 6761032"/>
              <a:gd name="connsiteX5" fmla="*/ 4268323 w 6273883"/>
              <a:gd name="connsiteY5" fmla="*/ 852877 h 67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83" h="6761032">
                <a:moveTo>
                  <a:pt x="4268323" y="852877"/>
                </a:moveTo>
                <a:lnTo>
                  <a:pt x="5273625" y="927625"/>
                </a:lnTo>
                <a:cubicBezTo>
                  <a:pt x="-1584375" y="3979744"/>
                  <a:pt x="5310056" y="4438202"/>
                  <a:pt x="6273883" y="6724202"/>
                </a:cubicBezTo>
                <a:lnTo>
                  <a:pt x="1126473" y="6761032"/>
                </a:lnTo>
                <a:cubicBezTo>
                  <a:pt x="-3333344" y="-555015"/>
                  <a:pt x="7256061" y="-556845"/>
                  <a:pt x="1895760" y="504248"/>
                </a:cubicBezTo>
                <a:lnTo>
                  <a:pt x="4268323" y="85287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00000"/>
                </a:solidFill>
                <a:effectLst/>
                <a:latin typeface="Arial" panose="020B0604020202020204" pitchFamily="34" charset="0"/>
              </a:rPr>
              <a:t> </a:t>
            </a:r>
            <a:endParaRPr lang="en-NL"/>
          </a:p>
        </p:txBody>
      </p:sp>
      <p:sp>
        <p:nvSpPr>
          <p:cNvPr id="2" name="Title 1">
            <a:extLst>
              <a:ext uri="{FF2B5EF4-FFF2-40B4-BE49-F238E27FC236}">
                <a16:creationId xmlns:a16="http://schemas.microsoft.com/office/drawing/2014/main" id="{57327E2B-C112-C7AE-342C-0E8D3E9EDCF8}"/>
              </a:ext>
            </a:extLst>
          </p:cNvPr>
          <p:cNvSpPr>
            <a:spLocks noGrp="1"/>
          </p:cNvSpPr>
          <p:nvPr>
            <p:ph type="title" hasCustomPrompt="1"/>
          </p:nvPr>
        </p:nvSpPr>
        <p:spPr>
          <a:xfrm>
            <a:off x="6287239" y="-31464"/>
            <a:ext cx="5749131" cy="1600200"/>
          </a:xfrm>
        </p:spPr>
        <p:txBody>
          <a:bodyPr anchor="b"/>
          <a:lstStyle>
            <a:lvl1pPr>
              <a:defRPr sz="4600" b="1" i="0">
                <a:latin typeface="Avenir Next Demi Bold" panose="020B0503020202020204" pitchFamily="34" charset="0"/>
              </a:defRPr>
            </a:lvl1pPr>
          </a:lstStyle>
          <a:p>
            <a:r>
              <a:rPr lang="en-NL"/>
              <a:t>Contact</a:t>
            </a:r>
          </a:p>
        </p:txBody>
      </p:sp>
      <p:sp>
        <p:nvSpPr>
          <p:cNvPr id="4" name="Text Placeholder 3">
            <a:extLst>
              <a:ext uri="{FF2B5EF4-FFF2-40B4-BE49-F238E27FC236}">
                <a16:creationId xmlns:a16="http://schemas.microsoft.com/office/drawing/2014/main" id="{11F56D5B-A107-83C3-9955-9A53CFE868B0}"/>
              </a:ext>
            </a:extLst>
          </p:cNvPr>
          <p:cNvSpPr>
            <a:spLocks noGrp="1"/>
          </p:cNvSpPr>
          <p:nvPr>
            <p:ph type="body" sz="half" idx="2" hasCustomPrompt="1"/>
          </p:nvPr>
        </p:nvSpPr>
        <p:spPr>
          <a:xfrm>
            <a:off x="6950475" y="1927804"/>
            <a:ext cx="3932237"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www.driehoekonderzoek.nl</a:t>
            </a:r>
            <a:endParaRPr lang="en-GB"/>
          </a:p>
        </p:txBody>
      </p:sp>
      <p:sp>
        <p:nvSpPr>
          <p:cNvPr id="5" name="Date Placeholder 4">
            <a:extLst>
              <a:ext uri="{FF2B5EF4-FFF2-40B4-BE49-F238E27FC236}">
                <a16:creationId xmlns:a16="http://schemas.microsoft.com/office/drawing/2014/main" id="{266455B4-11C0-0D69-4F75-BF923206A189}"/>
              </a:ext>
            </a:extLst>
          </p:cNvPr>
          <p:cNvSpPr>
            <a:spLocks noGrp="1"/>
          </p:cNvSpPr>
          <p:nvPr>
            <p:ph type="dt" sz="half" idx="10"/>
          </p:nvPr>
        </p:nvSpPr>
        <p:spPr/>
        <p:txBody>
          <a:bodyPr/>
          <a:lstStyle/>
          <a:p>
            <a:fld id="{3552FEDB-4167-0842-9F59-D3534D2A659B}" type="datetimeFigureOut">
              <a:rPr lang="en-NL" smtClean="0"/>
              <a:t>10/10/2025</a:t>
            </a:fld>
            <a:endParaRPr lang="en-NL"/>
          </a:p>
        </p:txBody>
      </p:sp>
      <p:sp>
        <p:nvSpPr>
          <p:cNvPr id="6" name="Footer Placeholder 5">
            <a:extLst>
              <a:ext uri="{FF2B5EF4-FFF2-40B4-BE49-F238E27FC236}">
                <a16:creationId xmlns:a16="http://schemas.microsoft.com/office/drawing/2014/main" id="{62BADED1-DC58-2A10-A18E-E9C51C5A104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875CA354-B99B-C1D4-A452-12E635907A21}"/>
              </a:ext>
            </a:extLst>
          </p:cNvPr>
          <p:cNvSpPr>
            <a:spLocks noGrp="1"/>
          </p:cNvSpPr>
          <p:nvPr>
            <p:ph type="sldNum" sz="quarter" idx="12"/>
          </p:nvPr>
        </p:nvSpPr>
        <p:spPr/>
        <p:txBody>
          <a:bodyPr/>
          <a:lstStyle/>
          <a:p>
            <a:fld id="{D676D18D-AE37-9C43-ACD0-EEB9C8A0A353}" type="slidenum">
              <a:rPr lang="en-NL" smtClean="0"/>
              <a:t>‹#›</a:t>
            </a:fld>
            <a:endParaRPr lang="en-NL"/>
          </a:p>
        </p:txBody>
      </p:sp>
      <p:sp>
        <p:nvSpPr>
          <p:cNvPr id="11" name="Oval 23">
            <a:extLst>
              <a:ext uri="{FF2B5EF4-FFF2-40B4-BE49-F238E27FC236}">
                <a16:creationId xmlns:a16="http://schemas.microsoft.com/office/drawing/2014/main" id="{7D7DC634-A938-7018-3DA9-795495625F30}"/>
              </a:ext>
            </a:extLst>
          </p:cNvPr>
          <p:cNvSpPr/>
          <p:nvPr userDrawn="1"/>
        </p:nvSpPr>
        <p:spPr>
          <a:xfrm>
            <a:off x="10139081" y="5486400"/>
            <a:ext cx="1942201" cy="1317462"/>
          </a:xfrm>
          <a:custGeom>
            <a:avLst/>
            <a:gdLst>
              <a:gd name="connsiteX0" fmla="*/ 0 w 1909011"/>
              <a:gd name="connsiteY0" fmla="*/ 942073 h 1884145"/>
              <a:gd name="connsiteX1" fmla="*/ 954506 w 1909011"/>
              <a:gd name="connsiteY1" fmla="*/ 0 h 1884145"/>
              <a:gd name="connsiteX2" fmla="*/ 1909012 w 1909011"/>
              <a:gd name="connsiteY2" fmla="*/ 942073 h 1884145"/>
              <a:gd name="connsiteX3" fmla="*/ 954506 w 1909011"/>
              <a:gd name="connsiteY3" fmla="*/ 1884146 h 1884145"/>
              <a:gd name="connsiteX4" fmla="*/ 0 w 1909011"/>
              <a:gd name="connsiteY4" fmla="*/ 942073 h 1884145"/>
              <a:gd name="connsiteX0" fmla="*/ 296 w 1909308"/>
              <a:gd name="connsiteY0" fmla="*/ 877905 h 1819978"/>
              <a:gd name="connsiteX1" fmla="*/ 1035012 w 1909308"/>
              <a:gd name="connsiteY1" fmla="*/ 0 h 1819978"/>
              <a:gd name="connsiteX2" fmla="*/ 1909308 w 1909308"/>
              <a:gd name="connsiteY2" fmla="*/ 877905 h 1819978"/>
              <a:gd name="connsiteX3" fmla="*/ 954802 w 1909308"/>
              <a:gd name="connsiteY3" fmla="*/ 1819978 h 1819978"/>
              <a:gd name="connsiteX4" fmla="*/ 296 w 1909308"/>
              <a:gd name="connsiteY4" fmla="*/ 877905 h 1819978"/>
              <a:gd name="connsiteX0" fmla="*/ 241 w 1785685"/>
              <a:gd name="connsiteY0" fmla="*/ 890270 h 1819991"/>
              <a:gd name="connsiteX1" fmla="*/ 911389 w 1785685"/>
              <a:gd name="connsiteY1" fmla="*/ 8 h 1819991"/>
              <a:gd name="connsiteX2" fmla="*/ 1785685 w 1785685"/>
              <a:gd name="connsiteY2" fmla="*/ 877913 h 1819991"/>
              <a:gd name="connsiteX3" fmla="*/ 831179 w 1785685"/>
              <a:gd name="connsiteY3" fmla="*/ 1819986 h 1819991"/>
              <a:gd name="connsiteX4" fmla="*/ 241 w 1785685"/>
              <a:gd name="connsiteY4" fmla="*/ 890270 h 1819991"/>
              <a:gd name="connsiteX0" fmla="*/ 204217 w 1989661"/>
              <a:gd name="connsiteY0" fmla="*/ 890270 h 1819988"/>
              <a:gd name="connsiteX1" fmla="*/ 1115365 w 1989661"/>
              <a:gd name="connsiteY1" fmla="*/ 8 h 1819988"/>
              <a:gd name="connsiteX2" fmla="*/ 1989661 w 1989661"/>
              <a:gd name="connsiteY2" fmla="*/ 877913 h 1819988"/>
              <a:gd name="connsiteX3" fmla="*/ 1035155 w 1989661"/>
              <a:gd name="connsiteY3" fmla="*/ 1819986 h 1819988"/>
              <a:gd name="connsiteX4" fmla="*/ 204217 w 1989661"/>
              <a:gd name="connsiteY4" fmla="*/ 890270 h 1819988"/>
              <a:gd name="connsiteX0" fmla="*/ 53 w 1785497"/>
              <a:gd name="connsiteY0" fmla="*/ 890270 h 1652469"/>
              <a:gd name="connsiteX1" fmla="*/ 911201 w 1785497"/>
              <a:gd name="connsiteY1" fmla="*/ 8 h 1652469"/>
              <a:gd name="connsiteX2" fmla="*/ 1785497 w 1785497"/>
              <a:gd name="connsiteY2" fmla="*/ 877913 h 1652469"/>
              <a:gd name="connsiteX3" fmla="*/ 872871 w 1785497"/>
              <a:gd name="connsiteY3" fmla="*/ 1652463 h 1652469"/>
              <a:gd name="connsiteX4" fmla="*/ 53 w 1785497"/>
              <a:gd name="connsiteY4" fmla="*/ 890270 h 1652469"/>
              <a:gd name="connsiteX0" fmla="*/ 41 w 1973949"/>
              <a:gd name="connsiteY0" fmla="*/ 932305 h 1652750"/>
              <a:gd name="connsiteX1" fmla="*/ 1099653 w 1973949"/>
              <a:gd name="connsiteY1" fmla="*/ 163 h 1652750"/>
              <a:gd name="connsiteX2" fmla="*/ 1973949 w 1973949"/>
              <a:gd name="connsiteY2" fmla="*/ 878068 h 1652750"/>
              <a:gd name="connsiteX3" fmla="*/ 1061323 w 1973949"/>
              <a:gd name="connsiteY3" fmla="*/ 1652618 h 1652750"/>
              <a:gd name="connsiteX4" fmla="*/ 41 w 1973949"/>
              <a:gd name="connsiteY4" fmla="*/ 932305 h 1652750"/>
              <a:gd name="connsiteX0" fmla="*/ 264699 w 2238607"/>
              <a:gd name="connsiteY0" fmla="*/ 932305 h 1652674"/>
              <a:gd name="connsiteX1" fmla="*/ 1364311 w 2238607"/>
              <a:gd name="connsiteY1" fmla="*/ 163 h 1652674"/>
              <a:gd name="connsiteX2" fmla="*/ 2238607 w 2238607"/>
              <a:gd name="connsiteY2" fmla="*/ 878068 h 1652674"/>
              <a:gd name="connsiteX3" fmla="*/ 1325981 w 2238607"/>
              <a:gd name="connsiteY3" fmla="*/ 1652618 h 1652674"/>
              <a:gd name="connsiteX4" fmla="*/ 264699 w 2238607"/>
              <a:gd name="connsiteY4" fmla="*/ 932305 h 1652674"/>
              <a:gd name="connsiteX0" fmla="*/ 42 w 1973950"/>
              <a:gd name="connsiteY0" fmla="*/ 932305 h 1596924"/>
              <a:gd name="connsiteX1" fmla="*/ 1099654 w 1973950"/>
              <a:gd name="connsiteY1" fmla="*/ 163 h 1596924"/>
              <a:gd name="connsiteX2" fmla="*/ 1973950 w 1973950"/>
              <a:gd name="connsiteY2" fmla="*/ 878068 h 1596924"/>
              <a:gd name="connsiteX3" fmla="*/ 1061324 w 1973950"/>
              <a:gd name="connsiteY3" fmla="*/ 1596777 h 1596924"/>
              <a:gd name="connsiteX4" fmla="*/ 42 w 1973950"/>
              <a:gd name="connsiteY4" fmla="*/ 932305 h 1596924"/>
              <a:gd name="connsiteX0" fmla="*/ 3316 w 1977224"/>
              <a:gd name="connsiteY0" fmla="*/ 2033774 h 2698508"/>
              <a:gd name="connsiteX1" fmla="*/ 1429840 w 1977224"/>
              <a:gd name="connsiteY1" fmla="*/ 41 h 2698508"/>
              <a:gd name="connsiteX2" fmla="*/ 1977224 w 1977224"/>
              <a:gd name="connsiteY2" fmla="*/ 1979537 h 2698508"/>
              <a:gd name="connsiteX3" fmla="*/ 1064598 w 1977224"/>
              <a:gd name="connsiteY3" fmla="*/ 2698246 h 2698508"/>
              <a:gd name="connsiteX4" fmla="*/ 3316 w 1977224"/>
              <a:gd name="connsiteY4" fmla="*/ 2033774 h 2698508"/>
              <a:gd name="connsiteX0" fmla="*/ 3316 w 1977224"/>
              <a:gd name="connsiteY0" fmla="*/ 3195876 h 3860611"/>
              <a:gd name="connsiteX1" fmla="*/ 1429840 w 1977224"/>
              <a:gd name="connsiteY1" fmla="*/ 1162143 h 3860611"/>
              <a:gd name="connsiteX2" fmla="*/ 1977224 w 1977224"/>
              <a:gd name="connsiteY2" fmla="*/ 3141639 h 3860611"/>
              <a:gd name="connsiteX3" fmla="*/ 1064598 w 1977224"/>
              <a:gd name="connsiteY3" fmla="*/ 3860348 h 3860611"/>
              <a:gd name="connsiteX4" fmla="*/ 3316 w 1977224"/>
              <a:gd name="connsiteY4" fmla="*/ 3195876 h 3860611"/>
              <a:gd name="connsiteX0" fmla="*/ 3252 w 1874416"/>
              <a:gd name="connsiteY0" fmla="*/ 2034153 h 2700796"/>
              <a:gd name="connsiteX1" fmla="*/ 1429776 w 1874416"/>
              <a:gd name="connsiteY1" fmla="*/ 420 h 2700796"/>
              <a:gd name="connsiteX2" fmla="*/ 1874416 w 1874416"/>
              <a:gd name="connsiteY2" fmla="*/ 1866516 h 2700796"/>
              <a:gd name="connsiteX3" fmla="*/ 1064534 w 1874416"/>
              <a:gd name="connsiteY3" fmla="*/ 2698625 h 2700796"/>
              <a:gd name="connsiteX4" fmla="*/ 3252 w 1874416"/>
              <a:gd name="connsiteY4" fmla="*/ 2034153 h 2700796"/>
              <a:gd name="connsiteX0" fmla="*/ 2433 w 2218822"/>
              <a:gd name="connsiteY0" fmla="*/ 1737288 h 2699450"/>
              <a:gd name="connsiteX1" fmla="*/ 1774182 w 2218822"/>
              <a:gd name="connsiteY1" fmla="*/ 264 h 2699450"/>
              <a:gd name="connsiteX2" fmla="*/ 2218822 w 2218822"/>
              <a:gd name="connsiteY2" fmla="*/ 1866360 h 2699450"/>
              <a:gd name="connsiteX3" fmla="*/ 1408940 w 2218822"/>
              <a:gd name="connsiteY3" fmla="*/ 2698469 h 2699450"/>
              <a:gd name="connsiteX4" fmla="*/ 2433 w 2218822"/>
              <a:gd name="connsiteY4" fmla="*/ 1737288 h 2699450"/>
              <a:gd name="connsiteX0" fmla="*/ 369454 w 2585843"/>
              <a:gd name="connsiteY0" fmla="*/ 1737178 h 2699341"/>
              <a:gd name="connsiteX1" fmla="*/ 2141203 w 2585843"/>
              <a:gd name="connsiteY1" fmla="*/ 154 h 2699341"/>
              <a:gd name="connsiteX2" fmla="*/ 2585843 w 2585843"/>
              <a:gd name="connsiteY2" fmla="*/ 1866250 h 2699341"/>
              <a:gd name="connsiteX3" fmla="*/ 1775961 w 2585843"/>
              <a:gd name="connsiteY3" fmla="*/ 2698359 h 2699341"/>
              <a:gd name="connsiteX4" fmla="*/ 369454 w 2585843"/>
              <a:gd name="connsiteY4" fmla="*/ 1737178 h 2699341"/>
              <a:gd name="connsiteX0" fmla="*/ 2865 w 2219254"/>
              <a:gd name="connsiteY0" fmla="*/ 1737282 h 2563098"/>
              <a:gd name="connsiteX1" fmla="*/ 1774614 w 2219254"/>
              <a:gd name="connsiteY1" fmla="*/ 258 h 2563098"/>
              <a:gd name="connsiteX2" fmla="*/ 2219254 w 2219254"/>
              <a:gd name="connsiteY2" fmla="*/ 1866354 h 2563098"/>
              <a:gd name="connsiteX3" fmla="*/ 1381755 w 2219254"/>
              <a:gd name="connsiteY3" fmla="*/ 2561518 h 2563098"/>
              <a:gd name="connsiteX4" fmla="*/ 2865 w 2219254"/>
              <a:gd name="connsiteY4" fmla="*/ 1737282 h 256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254" h="2563098">
                <a:moveTo>
                  <a:pt x="2865" y="1737282"/>
                </a:moveTo>
                <a:cubicBezTo>
                  <a:pt x="68341" y="1310405"/>
                  <a:pt x="1405216" y="-21254"/>
                  <a:pt x="1774614" y="258"/>
                </a:cubicBezTo>
                <a:cubicBezTo>
                  <a:pt x="2144012" y="21770"/>
                  <a:pt x="2219254" y="1346061"/>
                  <a:pt x="2219254" y="1866354"/>
                </a:cubicBezTo>
                <a:cubicBezTo>
                  <a:pt x="2219254" y="2386647"/>
                  <a:pt x="1751153" y="2583030"/>
                  <a:pt x="1381755" y="2561518"/>
                </a:cubicBezTo>
                <a:cubicBezTo>
                  <a:pt x="1012357" y="2540006"/>
                  <a:pt x="-62611" y="2164159"/>
                  <a:pt x="2865" y="173728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12" descr="A logo of a triangle with people in it&#10;&#10;AI-generated content may be incorrect.">
            <a:extLst>
              <a:ext uri="{FF2B5EF4-FFF2-40B4-BE49-F238E27FC236}">
                <a16:creationId xmlns:a16="http://schemas.microsoft.com/office/drawing/2014/main" id="{0B1198DD-DCE4-3B7A-D69F-07E4A638417E}"/>
              </a:ext>
            </a:extLst>
          </p:cNvPr>
          <p:cNvPicPr>
            <a:picLocks noChangeAspect="1"/>
          </p:cNvPicPr>
          <p:nvPr userDrawn="1"/>
        </p:nvPicPr>
        <p:blipFill>
          <a:blip r:embed="rId3"/>
          <a:stretch>
            <a:fillRect/>
          </a:stretch>
        </p:blipFill>
        <p:spPr>
          <a:xfrm>
            <a:off x="10399363" y="5266778"/>
            <a:ext cx="1792637" cy="1792637"/>
          </a:xfrm>
          <a:prstGeom prst="rect">
            <a:avLst/>
          </a:prstGeom>
        </p:spPr>
      </p:pic>
      <p:pic>
        <p:nvPicPr>
          <p:cNvPr id="15" name="Graphic 14" descr="Receiver with solid fill">
            <a:extLst>
              <a:ext uri="{FF2B5EF4-FFF2-40B4-BE49-F238E27FC236}">
                <a16:creationId xmlns:a16="http://schemas.microsoft.com/office/drawing/2014/main" id="{875260D8-D7B6-AA20-B8B8-541002B5E01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57893" y="3036894"/>
            <a:ext cx="450658" cy="450658"/>
          </a:xfrm>
          <a:prstGeom prst="rect">
            <a:avLst/>
          </a:prstGeom>
        </p:spPr>
      </p:pic>
      <p:pic>
        <p:nvPicPr>
          <p:cNvPr id="17" name="Graphic 16" descr="Email with solid fill">
            <a:extLst>
              <a:ext uri="{FF2B5EF4-FFF2-40B4-BE49-F238E27FC236}">
                <a16:creationId xmlns:a16="http://schemas.microsoft.com/office/drawing/2014/main" id="{4EBB52E7-C055-06BB-3860-B4559AAC140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57892" y="2420033"/>
            <a:ext cx="450657" cy="450657"/>
          </a:xfrm>
          <a:prstGeom prst="rect">
            <a:avLst/>
          </a:prstGeom>
        </p:spPr>
      </p:pic>
      <p:pic>
        <p:nvPicPr>
          <p:cNvPr id="19" name="Graphic 18" descr="Internet with solid fill">
            <a:extLst>
              <a:ext uri="{FF2B5EF4-FFF2-40B4-BE49-F238E27FC236}">
                <a16:creationId xmlns:a16="http://schemas.microsoft.com/office/drawing/2014/main" id="{5DB5DABE-BD9A-0172-0593-BD0549872E5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314349" y="1839756"/>
            <a:ext cx="541223" cy="541223"/>
          </a:xfrm>
          <a:prstGeom prst="rect">
            <a:avLst/>
          </a:prstGeom>
        </p:spPr>
      </p:pic>
      <p:pic>
        <p:nvPicPr>
          <p:cNvPr id="21" name="Graphic 20" descr="Users with solid fill">
            <a:extLst>
              <a:ext uri="{FF2B5EF4-FFF2-40B4-BE49-F238E27FC236}">
                <a16:creationId xmlns:a16="http://schemas.microsoft.com/office/drawing/2014/main" id="{720E6A32-A4D0-16C8-FF45-34180403092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324478" y="3575722"/>
            <a:ext cx="565351" cy="565351"/>
          </a:xfrm>
          <a:prstGeom prst="rect">
            <a:avLst/>
          </a:prstGeom>
        </p:spPr>
      </p:pic>
      <p:sp>
        <p:nvSpPr>
          <p:cNvPr id="22" name="Text Placeholder 3">
            <a:extLst>
              <a:ext uri="{FF2B5EF4-FFF2-40B4-BE49-F238E27FC236}">
                <a16:creationId xmlns:a16="http://schemas.microsoft.com/office/drawing/2014/main" id="{73188296-4A18-051C-F5B4-E8E1D2319E8D}"/>
              </a:ext>
            </a:extLst>
          </p:cNvPr>
          <p:cNvSpPr>
            <a:spLocks noGrp="1"/>
          </p:cNvSpPr>
          <p:nvPr>
            <p:ph type="body" sz="half" idx="13" hasCustomPrompt="1"/>
          </p:nvPr>
        </p:nvSpPr>
        <p:spPr>
          <a:xfrm>
            <a:off x="6950475" y="2565506"/>
            <a:ext cx="3932237"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3hoek@essb.eur.nl</a:t>
            </a:r>
          </a:p>
        </p:txBody>
      </p:sp>
      <p:sp>
        <p:nvSpPr>
          <p:cNvPr id="24" name="Text Placeholder 3">
            <a:extLst>
              <a:ext uri="{FF2B5EF4-FFF2-40B4-BE49-F238E27FC236}">
                <a16:creationId xmlns:a16="http://schemas.microsoft.com/office/drawing/2014/main" id="{17077C5F-5176-42A1-119B-5B3C0FC3925E}"/>
              </a:ext>
            </a:extLst>
          </p:cNvPr>
          <p:cNvSpPr>
            <a:spLocks noGrp="1"/>
          </p:cNvSpPr>
          <p:nvPr>
            <p:ph type="body" sz="half" idx="14" hasCustomPrompt="1"/>
          </p:nvPr>
        </p:nvSpPr>
        <p:spPr>
          <a:xfrm>
            <a:off x="6950475" y="3126271"/>
            <a:ext cx="3932237" cy="41030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06 16 07 13 99</a:t>
            </a:r>
          </a:p>
        </p:txBody>
      </p:sp>
      <p:sp>
        <p:nvSpPr>
          <p:cNvPr id="25" name="Text Placeholder 3">
            <a:extLst>
              <a:ext uri="{FF2B5EF4-FFF2-40B4-BE49-F238E27FC236}">
                <a16:creationId xmlns:a16="http://schemas.microsoft.com/office/drawing/2014/main" id="{E827EECD-23CD-B8AF-03E6-DEE880DBB9BD}"/>
              </a:ext>
            </a:extLst>
          </p:cNvPr>
          <p:cNvSpPr>
            <a:spLocks noGrp="1"/>
          </p:cNvSpPr>
          <p:nvPr>
            <p:ph type="body" sz="half" idx="15" hasCustomPrompt="1"/>
          </p:nvPr>
        </p:nvSpPr>
        <p:spPr>
          <a:xfrm>
            <a:off x="6950475" y="3675834"/>
            <a:ext cx="3932237" cy="14188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Prof. dr. Renske Keizer</a:t>
            </a:r>
          </a:p>
          <a:p>
            <a:pPr lvl="0"/>
            <a:r>
              <a:rPr lang="en-GB"/>
              <a:t>dr. Maaike Hornstra</a:t>
            </a:r>
          </a:p>
          <a:p>
            <a:pPr lvl="0"/>
            <a:r>
              <a:rPr lang="en-GB"/>
              <a:t>Shelby Sissing, MSc</a:t>
            </a:r>
          </a:p>
          <a:p>
            <a:pPr lvl="0"/>
            <a:r>
              <a:rPr lang="en-GB"/>
              <a:t>Petra </a:t>
            </a:r>
            <a:r>
              <a:rPr lang="en-GB" err="1"/>
              <a:t>Olsthoorn</a:t>
            </a:r>
            <a:r>
              <a:rPr lang="en-GB"/>
              <a:t>, MSc</a:t>
            </a:r>
          </a:p>
          <a:p>
            <a:pPr lvl="0"/>
            <a:endParaRPr lang="en-GB"/>
          </a:p>
        </p:txBody>
      </p:sp>
      <p:pic>
        <p:nvPicPr>
          <p:cNvPr id="26" name="Picture 25">
            <a:extLst>
              <a:ext uri="{FF2B5EF4-FFF2-40B4-BE49-F238E27FC236}">
                <a16:creationId xmlns:a16="http://schemas.microsoft.com/office/drawing/2014/main" id="{2E1FEABB-8C48-7C6C-38F0-E38D0C811D2C}"/>
              </a:ext>
            </a:extLst>
          </p:cNvPr>
          <p:cNvPicPr>
            <a:picLocks noChangeAspect="1"/>
          </p:cNvPicPr>
          <p:nvPr userDrawn="1"/>
        </p:nvPicPr>
        <p:blipFill>
          <a:blip r:embed="rId12"/>
          <a:stretch>
            <a:fillRect/>
          </a:stretch>
        </p:blipFill>
        <p:spPr>
          <a:xfrm>
            <a:off x="7425631" y="4836946"/>
            <a:ext cx="3556165" cy="2134452"/>
          </a:xfrm>
          <a:prstGeom prst="rect">
            <a:avLst/>
          </a:prstGeom>
        </p:spPr>
      </p:pic>
      <p:pic>
        <p:nvPicPr>
          <p:cNvPr id="27" name="Picture 26">
            <a:extLst>
              <a:ext uri="{FF2B5EF4-FFF2-40B4-BE49-F238E27FC236}">
                <a16:creationId xmlns:a16="http://schemas.microsoft.com/office/drawing/2014/main" id="{030409F0-3BBF-B344-2087-EA8D2C5C4FDB}"/>
              </a:ext>
            </a:extLst>
          </p:cNvPr>
          <p:cNvPicPr>
            <a:picLocks noChangeAspect="1"/>
          </p:cNvPicPr>
          <p:nvPr userDrawn="1"/>
        </p:nvPicPr>
        <p:blipFill>
          <a:blip r:embed="rId13"/>
          <a:stretch>
            <a:fillRect/>
          </a:stretch>
        </p:blipFill>
        <p:spPr>
          <a:xfrm>
            <a:off x="6361345" y="4986168"/>
            <a:ext cx="1511232" cy="1982532"/>
          </a:xfrm>
          <a:prstGeom prst="rect">
            <a:avLst/>
          </a:prstGeom>
        </p:spPr>
      </p:pic>
    </p:spTree>
    <p:extLst>
      <p:ext uri="{BB962C8B-B14F-4D97-AF65-F5344CB8AC3E}">
        <p14:creationId xmlns:p14="http://schemas.microsoft.com/office/powerpoint/2010/main" val="2504184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pic>
        <p:nvPicPr>
          <p:cNvPr id="12" name="Picture 11" descr="A family in a kitchen&#10;&#10;AI-generated content may be incorrect.">
            <a:extLst>
              <a:ext uri="{FF2B5EF4-FFF2-40B4-BE49-F238E27FC236}">
                <a16:creationId xmlns:a16="http://schemas.microsoft.com/office/drawing/2014/main" id="{8A6E7312-6E5A-1A10-DD11-6302B177AD11}"/>
              </a:ext>
            </a:extLst>
          </p:cNvPr>
          <p:cNvPicPr>
            <a:picLocks noChangeAspect="1"/>
          </p:cNvPicPr>
          <p:nvPr userDrawn="1"/>
        </p:nvPicPr>
        <p:blipFill>
          <a:blip r:embed="rId2"/>
          <a:srcRect l="23345"/>
          <a:stretch/>
        </p:blipFill>
        <p:spPr>
          <a:xfrm>
            <a:off x="0" y="0"/>
            <a:ext cx="7966674" cy="6936459"/>
          </a:xfrm>
          <a:prstGeom prst="rect">
            <a:avLst/>
          </a:prstGeom>
        </p:spPr>
      </p:pic>
      <p:sp>
        <p:nvSpPr>
          <p:cNvPr id="8" name="Rectangle 10">
            <a:extLst>
              <a:ext uri="{FF2B5EF4-FFF2-40B4-BE49-F238E27FC236}">
                <a16:creationId xmlns:a16="http://schemas.microsoft.com/office/drawing/2014/main" id="{1E25E81B-B488-8F35-6850-88301BDFF4D5}"/>
              </a:ext>
            </a:extLst>
          </p:cNvPr>
          <p:cNvSpPr>
            <a:spLocks/>
          </p:cNvSpPr>
          <p:nvPr userDrawn="1"/>
        </p:nvSpPr>
        <p:spPr>
          <a:xfrm>
            <a:off x="4476481" y="-1214437"/>
            <a:ext cx="10220826" cy="8260042"/>
          </a:xfrm>
          <a:custGeom>
            <a:avLst/>
            <a:gdLst>
              <a:gd name="connsiteX0" fmla="*/ 0 w 3783330"/>
              <a:gd name="connsiteY0" fmla="*/ 0 h 6858000"/>
              <a:gd name="connsiteX1" fmla="*/ 3783330 w 3783330"/>
              <a:gd name="connsiteY1" fmla="*/ 0 h 6858000"/>
              <a:gd name="connsiteX2" fmla="*/ 3783330 w 3783330"/>
              <a:gd name="connsiteY2" fmla="*/ 6858000 h 6858000"/>
              <a:gd name="connsiteX3" fmla="*/ 0 w 3783330"/>
              <a:gd name="connsiteY3" fmla="*/ 6858000 h 6858000"/>
              <a:gd name="connsiteX4" fmla="*/ 0 w 3783330"/>
              <a:gd name="connsiteY4" fmla="*/ 0 h 6858000"/>
              <a:gd name="connsiteX0" fmla="*/ 2160270 w 5943600"/>
              <a:gd name="connsiteY0" fmla="*/ 12700 h 6870700"/>
              <a:gd name="connsiteX1" fmla="*/ 5943600 w 5943600"/>
              <a:gd name="connsiteY1" fmla="*/ 12700 h 6870700"/>
              <a:gd name="connsiteX2" fmla="*/ 5943600 w 5943600"/>
              <a:gd name="connsiteY2" fmla="*/ 6870700 h 6870700"/>
              <a:gd name="connsiteX3" fmla="*/ 2160270 w 5943600"/>
              <a:gd name="connsiteY3" fmla="*/ 6870700 h 6870700"/>
              <a:gd name="connsiteX4" fmla="*/ 0 w 5943600"/>
              <a:gd name="connsiteY4" fmla="*/ 0 h 6870700"/>
              <a:gd name="connsiteX5" fmla="*/ 2160270 w 5943600"/>
              <a:gd name="connsiteY5" fmla="*/ 12700 h 6870700"/>
              <a:gd name="connsiteX0" fmla="*/ 2413061 w 6196391"/>
              <a:gd name="connsiteY0" fmla="*/ 12700 h 6896100"/>
              <a:gd name="connsiteX1" fmla="*/ 6196391 w 6196391"/>
              <a:gd name="connsiteY1" fmla="*/ 12700 h 6896100"/>
              <a:gd name="connsiteX2" fmla="*/ 6196391 w 6196391"/>
              <a:gd name="connsiteY2" fmla="*/ 6870700 h 6896100"/>
              <a:gd name="connsiteX3" fmla="*/ 61 w 6196391"/>
              <a:gd name="connsiteY3" fmla="*/ 6896100 h 6896100"/>
              <a:gd name="connsiteX4" fmla="*/ 252791 w 6196391"/>
              <a:gd name="connsiteY4" fmla="*/ 0 h 6896100"/>
              <a:gd name="connsiteX5" fmla="*/ 2413061 w 6196391"/>
              <a:gd name="connsiteY5" fmla="*/ 12700 h 6896100"/>
              <a:gd name="connsiteX0" fmla="*/ 2413000 w 6196330"/>
              <a:gd name="connsiteY0" fmla="*/ 12700 h 6896100"/>
              <a:gd name="connsiteX1" fmla="*/ 6196330 w 6196330"/>
              <a:gd name="connsiteY1" fmla="*/ 12700 h 6896100"/>
              <a:gd name="connsiteX2" fmla="*/ 6196330 w 6196330"/>
              <a:gd name="connsiteY2" fmla="*/ 6870700 h 6896100"/>
              <a:gd name="connsiteX3" fmla="*/ 0 w 6196330"/>
              <a:gd name="connsiteY3" fmla="*/ 6896100 h 6896100"/>
              <a:gd name="connsiteX4" fmla="*/ 252730 w 6196330"/>
              <a:gd name="connsiteY4" fmla="*/ 0 h 6896100"/>
              <a:gd name="connsiteX5" fmla="*/ 2413000 w 6196330"/>
              <a:gd name="connsiteY5" fmla="*/ 12700 h 6896100"/>
              <a:gd name="connsiteX0" fmla="*/ 2413000 w 6196330"/>
              <a:gd name="connsiteY0" fmla="*/ 12700 h 6896100"/>
              <a:gd name="connsiteX1" fmla="*/ 6196330 w 6196330"/>
              <a:gd name="connsiteY1" fmla="*/ 12700 h 6896100"/>
              <a:gd name="connsiteX2" fmla="*/ 6196330 w 6196330"/>
              <a:gd name="connsiteY2" fmla="*/ 6870700 h 6896100"/>
              <a:gd name="connsiteX3" fmla="*/ 0 w 6196330"/>
              <a:gd name="connsiteY3" fmla="*/ 6896100 h 6896100"/>
              <a:gd name="connsiteX4" fmla="*/ 252730 w 6196330"/>
              <a:gd name="connsiteY4" fmla="*/ 0 h 6896100"/>
              <a:gd name="connsiteX5" fmla="*/ 2413000 w 6196330"/>
              <a:gd name="connsiteY5" fmla="*/ 12700 h 6896100"/>
              <a:gd name="connsiteX0" fmla="*/ 2413000 w 6196330"/>
              <a:gd name="connsiteY0" fmla="*/ 12700 h 6896100"/>
              <a:gd name="connsiteX1" fmla="*/ 6196330 w 6196330"/>
              <a:gd name="connsiteY1" fmla="*/ 12700 h 6896100"/>
              <a:gd name="connsiteX2" fmla="*/ 6196330 w 6196330"/>
              <a:gd name="connsiteY2" fmla="*/ 6870700 h 6896100"/>
              <a:gd name="connsiteX3" fmla="*/ 0 w 6196330"/>
              <a:gd name="connsiteY3" fmla="*/ 6896100 h 6896100"/>
              <a:gd name="connsiteX4" fmla="*/ 252730 w 6196330"/>
              <a:gd name="connsiteY4" fmla="*/ 0 h 6896100"/>
              <a:gd name="connsiteX5" fmla="*/ 2413000 w 6196330"/>
              <a:gd name="connsiteY5" fmla="*/ 12700 h 6896100"/>
              <a:gd name="connsiteX0" fmla="*/ 2160270 w 5943600"/>
              <a:gd name="connsiteY0" fmla="*/ 12700 h 6896100"/>
              <a:gd name="connsiteX1" fmla="*/ 5943600 w 5943600"/>
              <a:gd name="connsiteY1" fmla="*/ 12700 h 6896100"/>
              <a:gd name="connsiteX2" fmla="*/ 5943600 w 5943600"/>
              <a:gd name="connsiteY2" fmla="*/ 6870700 h 6896100"/>
              <a:gd name="connsiteX3" fmla="*/ 295910 w 5943600"/>
              <a:gd name="connsiteY3" fmla="*/ 6896100 h 6896100"/>
              <a:gd name="connsiteX4" fmla="*/ 0 w 5943600"/>
              <a:gd name="connsiteY4" fmla="*/ 0 h 6896100"/>
              <a:gd name="connsiteX5" fmla="*/ 2160270 w 5943600"/>
              <a:gd name="connsiteY5" fmla="*/ 12700 h 6896100"/>
              <a:gd name="connsiteX0" fmla="*/ 2160270 w 5943600"/>
              <a:gd name="connsiteY0" fmla="*/ 12700 h 6907530"/>
              <a:gd name="connsiteX1" fmla="*/ 5943600 w 5943600"/>
              <a:gd name="connsiteY1" fmla="*/ 12700 h 6907530"/>
              <a:gd name="connsiteX2" fmla="*/ 5943600 w 5943600"/>
              <a:gd name="connsiteY2" fmla="*/ 6870700 h 6907530"/>
              <a:gd name="connsiteX3" fmla="*/ 593090 w 5943600"/>
              <a:gd name="connsiteY3" fmla="*/ 6907530 h 6907530"/>
              <a:gd name="connsiteX4" fmla="*/ 0 w 5943600"/>
              <a:gd name="connsiteY4" fmla="*/ 0 h 6907530"/>
              <a:gd name="connsiteX5" fmla="*/ 2160270 w 5943600"/>
              <a:gd name="connsiteY5" fmla="*/ 12700 h 6907530"/>
              <a:gd name="connsiteX0" fmla="*/ 2650279 w 6433609"/>
              <a:gd name="connsiteY0" fmla="*/ 12700 h 6907530"/>
              <a:gd name="connsiteX1" fmla="*/ 6433609 w 6433609"/>
              <a:gd name="connsiteY1" fmla="*/ 12700 h 6907530"/>
              <a:gd name="connsiteX2" fmla="*/ 6433609 w 6433609"/>
              <a:gd name="connsiteY2" fmla="*/ 6870700 h 6907530"/>
              <a:gd name="connsiteX3" fmla="*/ 1083099 w 6433609"/>
              <a:gd name="connsiteY3" fmla="*/ 6907530 h 6907530"/>
              <a:gd name="connsiteX4" fmla="*/ 490009 w 6433609"/>
              <a:gd name="connsiteY4" fmla="*/ 0 h 6907530"/>
              <a:gd name="connsiteX5" fmla="*/ 2650279 w 6433609"/>
              <a:gd name="connsiteY5" fmla="*/ 12700 h 6907530"/>
              <a:gd name="connsiteX0" fmla="*/ 2609812 w 6393142"/>
              <a:gd name="connsiteY0" fmla="*/ 0 h 6894830"/>
              <a:gd name="connsiteX1" fmla="*/ 6393142 w 6393142"/>
              <a:gd name="connsiteY1" fmla="*/ 0 h 6894830"/>
              <a:gd name="connsiteX2" fmla="*/ 6393142 w 6393142"/>
              <a:gd name="connsiteY2" fmla="*/ 6858000 h 6894830"/>
              <a:gd name="connsiteX3" fmla="*/ 1042632 w 6393142"/>
              <a:gd name="connsiteY3" fmla="*/ 6894830 h 6894830"/>
              <a:gd name="connsiteX4" fmla="*/ 963892 w 6393142"/>
              <a:gd name="connsiteY4" fmla="*/ 78740 h 6894830"/>
              <a:gd name="connsiteX5" fmla="*/ 2609812 w 6393142"/>
              <a:gd name="connsiteY5" fmla="*/ 0 h 6894830"/>
              <a:gd name="connsiteX0" fmla="*/ 2550168 w 6333498"/>
              <a:gd name="connsiteY0" fmla="*/ 0 h 6894830"/>
              <a:gd name="connsiteX1" fmla="*/ 6333498 w 6333498"/>
              <a:gd name="connsiteY1" fmla="*/ 0 h 6894830"/>
              <a:gd name="connsiteX2" fmla="*/ 6333498 w 6333498"/>
              <a:gd name="connsiteY2" fmla="*/ 6858000 h 6894830"/>
              <a:gd name="connsiteX3" fmla="*/ 982988 w 6333498"/>
              <a:gd name="connsiteY3" fmla="*/ 6894830 h 6894830"/>
              <a:gd name="connsiteX4" fmla="*/ 904248 w 6333498"/>
              <a:gd name="connsiteY4" fmla="*/ 78740 h 6894830"/>
              <a:gd name="connsiteX5" fmla="*/ 2550168 w 6333498"/>
              <a:gd name="connsiteY5" fmla="*/ 0 h 6894830"/>
              <a:gd name="connsiteX0" fmla="*/ 2442680 w 6226010"/>
              <a:gd name="connsiteY0" fmla="*/ 0 h 6894830"/>
              <a:gd name="connsiteX1" fmla="*/ 6226010 w 6226010"/>
              <a:gd name="connsiteY1" fmla="*/ 0 h 6894830"/>
              <a:gd name="connsiteX2" fmla="*/ 6226010 w 6226010"/>
              <a:gd name="connsiteY2" fmla="*/ 6858000 h 6894830"/>
              <a:gd name="connsiteX3" fmla="*/ 875500 w 6226010"/>
              <a:gd name="connsiteY3" fmla="*/ 6894830 h 6894830"/>
              <a:gd name="connsiteX4" fmla="*/ 2602700 w 6226010"/>
              <a:gd name="connsiteY4" fmla="*/ 10160 h 6894830"/>
              <a:gd name="connsiteX5" fmla="*/ 2442680 w 6226010"/>
              <a:gd name="connsiteY5" fmla="*/ 0 h 6894830"/>
              <a:gd name="connsiteX0" fmla="*/ 2582756 w 6366086"/>
              <a:gd name="connsiteY0" fmla="*/ 560958 h 7455788"/>
              <a:gd name="connsiteX1" fmla="*/ 6366086 w 6366086"/>
              <a:gd name="connsiteY1" fmla="*/ 560958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582756 w 6366086"/>
              <a:gd name="connsiteY5" fmla="*/ 560958 h 7455788"/>
              <a:gd name="connsiteX0" fmla="*/ 2582756 w 6366086"/>
              <a:gd name="connsiteY0" fmla="*/ 560958 h 7455788"/>
              <a:gd name="connsiteX1" fmla="*/ 3474605 w 6366086"/>
              <a:gd name="connsiteY1" fmla="*/ 560958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582756 w 6366086"/>
              <a:gd name="connsiteY5" fmla="*/ 560958 h 7455788"/>
              <a:gd name="connsiteX0" fmla="*/ 2582756 w 6366086"/>
              <a:gd name="connsiteY0" fmla="*/ 560958 h 7455788"/>
              <a:gd name="connsiteX1" fmla="*/ 3474605 w 6366086"/>
              <a:gd name="connsiteY1" fmla="*/ 560958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582756 w 6366086"/>
              <a:gd name="connsiteY5" fmla="*/ 560958 h 7455788"/>
              <a:gd name="connsiteX0" fmla="*/ 2582756 w 6366086"/>
              <a:gd name="connsiteY0" fmla="*/ 560958 h 7455788"/>
              <a:gd name="connsiteX1" fmla="*/ 3474605 w 6366086"/>
              <a:gd name="connsiteY1" fmla="*/ 560958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582756 w 6366086"/>
              <a:gd name="connsiteY5" fmla="*/ 560958 h 7455788"/>
              <a:gd name="connsiteX0" fmla="*/ 2635510 w 6366086"/>
              <a:gd name="connsiteY0" fmla="*/ 665605 h 7455788"/>
              <a:gd name="connsiteX1" fmla="*/ 3474605 w 6366086"/>
              <a:gd name="connsiteY1" fmla="*/ 560958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635510 w 6366086"/>
              <a:gd name="connsiteY5" fmla="*/ 665605 h 7455788"/>
              <a:gd name="connsiteX0" fmla="*/ 2635510 w 6366086"/>
              <a:gd name="connsiteY0" fmla="*/ 665605 h 7455788"/>
              <a:gd name="connsiteX1" fmla="*/ 3474605 w 6366086"/>
              <a:gd name="connsiteY1" fmla="*/ 1697129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635510 w 6366086"/>
              <a:gd name="connsiteY5" fmla="*/ 665605 h 7455788"/>
              <a:gd name="connsiteX0" fmla="*/ 2662438 w 6393014"/>
              <a:gd name="connsiteY0" fmla="*/ 243331 h 7033514"/>
              <a:gd name="connsiteX1" fmla="*/ 3501533 w 6393014"/>
              <a:gd name="connsiteY1" fmla="*/ 1274855 h 7033514"/>
              <a:gd name="connsiteX2" fmla="*/ 6393014 w 6393014"/>
              <a:gd name="connsiteY2" fmla="*/ 6996684 h 7033514"/>
              <a:gd name="connsiteX3" fmla="*/ 1042504 w 6393014"/>
              <a:gd name="connsiteY3" fmla="*/ 7033514 h 7033514"/>
              <a:gd name="connsiteX4" fmla="*/ 2400428 w 6393014"/>
              <a:gd name="connsiteY4" fmla="*/ 657132 h 7033514"/>
              <a:gd name="connsiteX5" fmla="*/ 2662438 w 6393014"/>
              <a:gd name="connsiteY5" fmla="*/ 243331 h 7033514"/>
              <a:gd name="connsiteX0" fmla="*/ 2662438 w 6393014"/>
              <a:gd name="connsiteY0" fmla="*/ 1259906 h 7033514"/>
              <a:gd name="connsiteX1" fmla="*/ 3501533 w 6393014"/>
              <a:gd name="connsiteY1" fmla="*/ 1274855 h 7033514"/>
              <a:gd name="connsiteX2" fmla="*/ 6393014 w 6393014"/>
              <a:gd name="connsiteY2" fmla="*/ 6996684 h 7033514"/>
              <a:gd name="connsiteX3" fmla="*/ 1042504 w 6393014"/>
              <a:gd name="connsiteY3" fmla="*/ 7033514 h 7033514"/>
              <a:gd name="connsiteX4" fmla="*/ 2400428 w 6393014"/>
              <a:gd name="connsiteY4" fmla="*/ 657132 h 7033514"/>
              <a:gd name="connsiteX5" fmla="*/ 2662438 w 6393014"/>
              <a:gd name="connsiteY5" fmla="*/ 1259906 h 7033514"/>
              <a:gd name="connsiteX0" fmla="*/ 2655894 w 6386470"/>
              <a:gd name="connsiteY0" fmla="*/ 707501 h 6481109"/>
              <a:gd name="connsiteX1" fmla="*/ 3494989 w 6386470"/>
              <a:gd name="connsiteY1" fmla="*/ 722450 h 6481109"/>
              <a:gd name="connsiteX2" fmla="*/ 6386470 w 6386470"/>
              <a:gd name="connsiteY2" fmla="*/ 6444279 h 6481109"/>
              <a:gd name="connsiteX3" fmla="*/ 1035960 w 6386470"/>
              <a:gd name="connsiteY3" fmla="*/ 6481109 h 6481109"/>
              <a:gd name="connsiteX4" fmla="*/ 2481807 w 6386470"/>
              <a:gd name="connsiteY4" fmla="*/ 807360 h 6481109"/>
              <a:gd name="connsiteX5" fmla="*/ 2655894 w 6386470"/>
              <a:gd name="connsiteY5" fmla="*/ 707501 h 6481109"/>
              <a:gd name="connsiteX0" fmla="*/ 2655894 w 6386470"/>
              <a:gd name="connsiteY0" fmla="*/ 707501 h 6481109"/>
              <a:gd name="connsiteX1" fmla="*/ 5183112 w 6386470"/>
              <a:gd name="connsiteY1" fmla="*/ 647702 h 6481109"/>
              <a:gd name="connsiteX2" fmla="*/ 6386470 w 6386470"/>
              <a:gd name="connsiteY2" fmla="*/ 6444279 h 6481109"/>
              <a:gd name="connsiteX3" fmla="*/ 1035960 w 6386470"/>
              <a:gd name="connsiteY3" fmla="*/ 6481109 h 6481109"/>
              <a:gd name="connsiteX4" fmla="*/ 2481807 w 6386470"/>
              <a:gd name="connsiteY4" fmla="*/ 807360 h 6481109"/>
              <a:gd name="connsiteX5" fmla="*/ 2655894 w 6386470"/>
              <a:gd name="connsiteY5" fmla="*/ 707501 h 6481109"/>
              <a:gd name="connsiteX0" fmla="*/ 1653570 w 6386470"/>
              <a:gd name="connsiteY0" fmla="*/ 0 h 6685536"/>
              <a:gd name="connsiteX1" fmla="*/ 5183112 w 6386470"/>
              <a:gd name="connsiteY1" fmla="*/ 852129 h 6685536"/>
              <a:gd name="connsiteX2" fmla="*/ 6386470 w 6386470"/>
              <a:gd name="connsiteY2" fmla="*/ 6648706 h 6685536"/>
              <a:gd name="connsiteX3" fmla="*/ 1035960 w 6386470"/>
              <a:gd name="connsiteY3" fmla="*/ 6685536 h 6685536"/>
              <a:gd name="connsiteX4" fmla="*/ 2481807 w 6386470"/>
              <a:gd name="connsiteY4" fmla="*/ 1011787 h 6685536"/>
              <a:gd name="connsiteX5" fmla="*/ 1653570 w 6386470"/>
              <a:gd name="connsiteY5" fmla="*/ 0 h 6685536"/>
              <a:gd name="connsiteX0" fmla="*/ 1657486 w 6390386"/>
              <a:gd name="connsiteY0" fmla="*/ 532152 h 7217688"/>
              <a:gd name="connsiteX1" fmla="*/ 5187028 w 6390386"/>
              <a:gd name="connsiteY1" fmla="*/ 1384281 h 7217688"/>
              <a:gd name="connsiteX2" fmla="*/ 6390386 w 6390386"/>
              <a:gd name="connsiteY2" fmla="*/ 7180858 h 7217688"/>
              <a:gd name="connsiteX3" fmla="*/ 1039876 w 6390386"/>
              <a:gd name="connsiteY3" fmla="*/ 7217688 h 7217688"/>
              <a:gd name="connsiteX4" fmla="*/ 2432970 w 6390386"/>
              <a:gd name="connsiteY4" fmla="*/ 617062 h 7217688"/>
              <a:gd name="connsiteX5" fmla="*/ 1657486 w 6390386"/>
              <a:gd name="connsiteY5" fmla="*/ 532152 h 7217688"/>
              <a:gd name="connsiteX0" fmla="*/ 4181726 w 6390386"/>
              <a:gd name="connsiteY0" fmla="*/ 1309533 h 7217688"/>
              <a:gd name="connsiteX1" fmla="*/ 5187028 w 6390386"/>
              <a:gd name="connsiteY1" fmla="*/ 1384281 h 7217688"/>
              <a:gd name="connsiteX2" fmla="*/ 6390386 w 6390386"/>
              <a:gd name="connsiteY2" fmla="*/ 7180858 h 7217688"/>
              <a:gd name="connsiteX3" fmla="*/ 1039876 w 6390386"/>
              <a:gd name="connsiteY3" fmla="*/ 7217688 h 7217688"/>
              <a:gd name="connsiteX4" fmla="*/ 2432970 w 6390386"/>
              <a:gd name="connsiteY4" fmla="*/ 617062 h 7217688"/>
              <a:gd name="connsiteX5" fmla="*/ 4181726 w 6390386"/>
              <a:gd name="connsiteY5" fmla="*/ 1309533 h 7217688"/>
              <a:gd name="connsiteX0" fmla="*/ 4230480 w 6439140"/>
              <a:gd name="connsiteY0" fmla="*/ 1028600 h 6936755"/>
              <a:gd name="connsiteX1" fmla="*/ 5235782 w 6439140"/>
              <a:gd name="connsiteY1" fmla="*/ 1103348 h 6936755"/>
              <a:gd name="connsiteX2" fmla="*/ 6439140 w 6439140"/>
              <a:gd name="connsiteY2" fmla="*/ 6899925 h 6936755"/>
              <a:gd name="connsiteX3" fmla="*/ 1088630 w 6439140"/>
              <a:gd name="connsiteY3" fmla="*/ 6936755 h 6936755"/>
              <a:gd name="connsiteX4" fmla="*/ 1857917 w 6439140"/>
              <a:gd name="connsiteY4" fmla="*/ 679971 h 6936755"/>
              <a:gd name="connsiteX5" fmla="*/ 4230480 w 6439140"/>
              <a:gd name="connsiteY5" fmla="*/ 1028600 h 6936755"/>
              <a:gd name="connsiteX0" fmla="*/ 4230480 w 6236040"/>
              <a:gd name="connsiteY0" fmla="*/ 1028600 h 6936755"/>
              <a:gd name="connsiteX1" fmla="*/ 5235782 w 6236040"/>
              <a:gd name="connsiteY1" fmla="*/ 1103348 h 6936755"/>
              <a:gd name="connsiteX2" fmla="*/ 6236040 w 6236040"/>
              <a:gd name="connsiteY2" fmla="*/ 6899925 h 6936755"/>
              <a:gd name="connsiteX3" fmla="*/ 1088630 w 6236040"/>
              <a:gd name="connsiteY3" fmla="*/ 6936755 h 6936755"/>
              <a:gd name="connsiteX4" fmla="*/ 1857917 w 6236040"/>
              <a:gd name="connsiteY4" fmla="*/ 679971 h 6936755"/>
              <a:gd name="connsiteX5" fmla="*/ 4230480 w 6236040"/>
              <a:gd name="connsiteY5" fmla="*/ 1028600 h 6936755"/>
              <a:gd name="connsiteX0" fmla="*/ 4268323 w 6273883"/>
              <a:gd name="connsiteY0" fmla="*/ 852877 h 6761032"/>
              <a:gd name="connsiteX1" fmla="*/ 5273625 w 6273883"/>
              <a:gd name="connsiteY1" fmla="*/ 927625 h 6761032"/>
              <a:gd name="connsiteX2" fmla="*/ 6273883 w 6273883"/>
              <a:gd name="connsiteY2" fmla="*/ 6724202 h 6761032"/>
              <a:gd name="connsiteX3" fmla="*/ 1126473 w 6273883"/>
              <a:gd name="connsiteY3" fmla="*/ 6761032 h 6761032"/>
              <a:gd name="connsiteX4" fmla="*/ 1895760 w 6273883"/>
              <a:gd name="connsiteY4" fmla="*/ 504248 h 6761032"/>
              <a:gd name="connsiteX5" fmla="*/ 4268323 w 6273883"/>
              <a:gd name="connsiteY5" fmla="*/ 852877 h 67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83" h="6761032">
                <a:moveTo>
                  <a:pt x="4268323" y="852877"/>
                </a:moveTo>
                <a:lnTo>
                  <a:pt x="5273625" y="927625"/>
                </a:lnTo>
                <a:cubicBezTo>
                  <a:pt x="-1584375" y="3979744"/>
                  <a:pt x="5310056" y="4438202"/>
                  <a:pt x="6273883" y="6724202"/>
                </a:cubicBezTo>
                <a:lnTo>
                  <a:pt x="1126473" y="6761032"/>
                </a:lnTo>
                <a:cubicBezTo>
                  <a:pt x="-3333344" y="-555015"/>
                  <a:pt x="7256061" y="-556845"/>
                  <a:pt x="1895760" y="504248"/>
                </a:cubicBezTo>
                <a:lnTo>
                  <a:pt x="4268323" y="85287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00000"/>
                </a:solidFill>
                <a:effectLst/>
                <a:latin typeface="Arial" panose="020B0604020202020204" pitchFamily="34" charset="0"/>
              </a:rPr>
              <a:t> </a:t>
            </a:r>
            <a:endParaRPr lang="en-NL"/>
          </a:p>
        </p:txBody>
      </p:sp>
      <p:sp>
        <p:nvSpPr>
          <p:cNvPr id="2" name="Title 1">
            <a:extLst>
              <a:ext uri="{FF2B5EF4-FFF2-40B4-BE49-F238E27FC236}">
                <a16:creationId xmlns:a16="http://schemas.microsoft.com/office/drawing/2014/main" id="{57327E2B-C112-C7AE-342C-0E8D3E9EDCF8}"/>
              </a:ext>
            </a:extLst>
          </p:cNvPr>
          <p:cNvSpPr>
            <a:spLocks noGrp="1"/>
          </p:cNvSpPr>
          <p:nvPr>
            <p:ph type="title" hasCustomPrompt="1"/>
          </p:nvPr>
        </p:nvSpPr>
        <p:spPr>
          <a:xfrm>
            <a:off x="6287239" y="-31464"/>
            <a:ext cx="5749131" cy="1600200"/>
          </a:xfrm>
        </p:spPr>
        <p:txBody>
          <a:bodyPr anchor="b"/>
          <a:lstStyle>
            <a:lvl1pPr>
              <a:defRPr sz="4600" b="1" i="0">
                <a:latin typeface="Avenir Next Demi Bold" panose="020B0503020202020204" pitchFamily="34" charset="0"/>
              </a:defRPr>
            </a:lvl1pPr>
          </a:lstStyle>
          <a:p>
            <a:r>
              <a:rPr lang="en-NL"/>
              <a:t>Contact</a:t>
            </a:r>
          </a:p>
        </p:txBody>
      </p:sp>
      <p:sp>
        <p:nvSpPr>
          <p:cNvPr id="4" name="Text Placeholder 3">
            <a:extLst>
              <a:ext uri="{FF2B5EF4-FFF2-40B4-BE49-F238E27FC236}">
                <a16:creationId xmlns:a16="http://schemas.microsoft.com/office/drawing/2014/main" id="{11F56D5B-A107-83C3-9955-9A53CFE868B0}"/>
              </a:ext>
            </a:extLst>
          </p:cNvPr>
          <p:cNvSpPr>
            <a:spLocks noGrp="1"/>
          </p:cNvSpPr>
          <p:nvPr>
            <p:ph type="body" sz="half" idx="2" hasCustomPrompt="1"/>
          </p:nvPr>
        </p:nvSpPr>
        <p:spPr>
          <a:xfrm>
            <a:off x="6950475" y="1927804"/>
            <a:ext cx="3932237"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www.driehoekonderzoek.nl</a:t>
            </a:r>
            <a:endParaRPr lang="en-GB"/>
          </a:p>
        </p:txBody>
      </p:sp>
      <p:sp>
        <p:nvSpPr>
          <p:cNvPr id="5" name="Date Placeholder 4">
            <a:extLst>
              <a:ext uri="{FF2B5EF4-FFF2-40B4-BE49-F238E27FC236}">
                <a16:creationId xmlns:a16="http://schemas.microsoft.com/office/drawing/2014/main" id="{266455B4-11C0-0D69-4F75-BF923206A189}"/>
              </a:ext>
            </a:extLst>
          </p:cNvPr>
          <p:cNvSpPr>
            <a:spLocks noGrp="1"/>
          </p:cNvSpPr>
          <p:nvPr>
            <p:ph type="dt" sz="half" idx="10"/>
          </p:nvPr>
        </p:nvSpPr>
        <p:spPr/>
        <p:txBody>
          <a:bodyPr/>
          <a:lstStyle/>
          <a:p>
            <a:fld id="{3552FEDB-4167-0842-9F59-D3534D2A659B}" type="datetimeFigureOut">
              <a:rPr lang="en-NL" smtClean="0"/>
              <a:t>10/10/2025</a:t>
            </a:fld>
            <a:endParaRPr lang="en-NL"/>
          </a:p>
        </p:txBody>
      </p:sp>
      <p:sp>
        <p:nvSpPr>
          <p:cNvPr id="6" name="Footer Placeholder 5">
            <a:extLst>
              <a:ext uri="{FF2B5EF4-FFF2-40B4-BE49-F238E27FC236}">
                <a16:creationId xmlns:a16="http://schemas.microsoft.com/office/drawing/2014/main" id="{62BADED1-DC58-2A10-A18E-E9C51C5A104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875CA354-B99B-C1D4-A452-12E635907A21}"/>
              </a:ext>
            </a:extLst>
          </p:cNvPr>
          <p:cNvSpPr>
            <a:spLocks noGrp="1"/>
          </p:cNvSpPr>
          <p:nvPr>
            <p:ph type="sldNum" sz="quarter" idx="12"/>
          </p:nvPr>
        </p:nvSpPr>
        <p:spPr/>
        <p:txBody>
          <a:bodyPr/>
          <a:lstStyle/>
          <a:p>
            <a:fld id="{D676D18D-AE37-9C43-ACD0-EEB9C8A0A353}" type="slidenum">
              <a:rPr lang="en-NL" smtClean="0"/>
              <a:t>‹#›</a:t>
            </a:fld>
            <a:endParaRPr lang="en-NL"/>
          </a:p>
        </p:txBody>
      </p:sp>
      <p:sp>
        <p:nvSpPr>
          <p:cNvPr id="11" name="Oval 23">
            <a:extLst>
              <a:ext uri="{FF2B5EF4-FFF2-40B4-BE49-F238E27FC236}">
                <a16:creationId xmlns:a16="http://schemas.microsoft.com/office/drawing/2014/main" id="{7D7DC634-A938-7018-3DA9-795495625F30}"/>
              </a:ext>
            </a:extLst>
          </p:cNvPr>
          <p:cNvSpPr/>
          <p:nvPr userDrawn="1"/>
        </p:nvSpPr>
        <p:spPr>
          <a:xfrm>
            <a:off x="10139081" y="5486400"/>
            <a:ext cx="1942201" cy="1317462"/>
          </a:xfrm>
          <a:custGeom>
            <a:avLst/>
            <a:gdLst>
              <a:gd name="connsiteX0" fmla="*/ 0 w 1909011"/>
              <a:gd name="connsiteY0" fmla="*/ 942073 h 1884145"/>
              <a:gd name="connsiteX1" fmla="*/ 954506 w 1909011"/>
              <a:gd name="connsiteY1" fmla="*/ 0 h 1884145"/>
              <a:gd name="connsiteX2" fmla="*/ 1909012 w 1909011"/>
              <a:gd name="connsiteY2" fmla="*/ 942073 h 1884145"/>
              <a:gd name="connsiteX3" fmla="*/ 954506 w 1909011"/>
              <a:gd name="connsiteY3" fmla="*/ 1884146 h 1884145"/>
              <a:gd name="connsiteX4" fmla="*/ 0 w 1909011"/>
              <a:gd name="connsiteY4" fmla="*/ 942073 h 1884145"/>
              <a:gd name="connsiteX0" fmla="*/ 296 w 1909308"/>
              <a:gd name="connsiteY0" fmla="*/ 877905 h 1819978"/>
              <a:gd name="connsiteX1" fmla="*/ 1035012 w 1909308"/>
              <a:gd name="connsiteY1" fmla="*/ 0 h 1819978"/>
              <a:gd name="connsiteX2" fmla="*/ 1909308 w 1909308"/>
              <a:gd name="connsiteY2" fmla="*/ 877905 h 1819978"/>
              <a:gd name="connsiteX3" fmla="*/ 954802 w 1909308"/>
              <a:gd name="connsiteY3" fmla="*/ 1819978 h 1819978"/>
              <a:gd name="connsiteX4" fmla="*/ 296 w 1909308"/>
              <a:gd name="connsiteY4" fmla="*/ 877905 h 1819978"/>
              <a:gd name="connsiteX0" fmla="*/ 241 w 1785685"/>
              <a:gd name="connsiteY0" fmla="*/ 890270 h 1819991"/>
              <a:gd name="connsiteX1" fmla="*/ 911389 w 1785685"/>
              <a:gd name="connsiteY1" fmla="*/ 8 h 1819991"/>
              <a:gd name="connsiteX2" fmla="*/ 1785685 w 1785685"/>
              <a:gd name="connsiteY2" fmla="*/ 877913 h 1819991"/>
              <a:gd name="connsiteX3" fmla="*/ 831179 w 1785685"/>
              <a:gd name="connsiteY3" fmla="*/ 1819986 h 1819991"/>
              <a:gd name="connsiteX4" fmla="*/ 241 w 1785685"/>
              <a:gd name="connsiteY4" fmla="*/ 890270 h 1819991"/>
              <a:gd name="connsiteX0" fmla="*/ 204217 w 1989661"/>
              <a:gd name="connsiteY0" fmla="*/ 890270 h 1819988"/>
              <a:gd name="connsiteX1" fmla="*/ 1115365 w 1989661"/>
              <a:gd name="connsiteY1" fmla="*/ 8 h 1819988"/>
              <a:gd name="connsiteX2" fmla="*/ 1989661 w 1989661"/>
              <a:gd name="connsiteY2" fmla="*/ 877913 h 1819988"/>
              <a:gd name="connsiteX3" fmla="*/ 1035155 w 1989661"/>
              <a:gd name="connsiteY3" fmla="*/ 1819986 h 1819988"/>
              <a:gd name="connsiteX4" fmla="*/ 204217 w 1989661"/>
              <a:gd name="connsiteY4" fmla="*/ 890270 h 1819988"/>
              <a:gd name="connsiteX0" fmla="*/ 53 w 1785497"/>
              <a:gd name="connsiteY0" fmla="*/ 890270 h 1652469"/>
              <a:gd name="connsiteX1" fmla="*/ 911201 w 1785497"/>
              <a:gd name="connsiteY1" fmla="*/ 8 h 1652469"/>
              <a:gd name="connsiteX2" fmla="*/ 1785497 w 1785497"/>
              <a:gd name="connsiteY2" fmla="*/ 877913 h 1652469"/>
              <a:gd name="connsiteX3" fmla="*/ 872871 w 1785497"/>
              <a:gd name="connsiteY3" fmla="*/ 1652463 h 1652469"/>
              <a:gd name="connsiteX4" fmla="*/ 53 w 1785497"/>
              <a:gd name="connsiteY4" fmla="*/ 890270 h 1652469"/>
              <a:gd name="connsiteX0" fmla="*/ 41 w 1973949"/>
              <a:gd name="connsiteY0" fmla="*/ 932305 h 1652750"/>
              <a:gd name="connsiteX1" fmla="*/ 1099653 w 1973949"/>
              <a:gd name="connsiteY1" fmla="*/ 163 h 1652750"/>
              <a:gd name="connsiteX2" fmla="*/ 1973949 w 1973949"/>
              <a:gd name="connsiteY2" fmla="*/ 878068 h 1652750"/>
              <a:gd name="connsiteX3" fmla="*/ 1061323 w 1973949"/>
              <a:gd name="connsiteY3" fmla="*/ 1652618 h 1652750"/>
              <a:gd name="connsiteX4" fmla="*/ 41 w 1973949"/>
              <a:gd name="connsiteY4" fmla="*/ 932305 h 1652750"/>
              <a:gd name="connsiteX0" fmla="*/ 264699 w 2238607"/>
              <a:gd name="connsiteY0" fmla="*/ 932305 h 1652674"/>
              <a:gd name="connsiteX1" fmla="*/ 1364311 w 2238607"/>
              <a:gd name="connsiteY1" fmla="*/ 163 h 1652674"/>
              <a:gd name="connsiteX2" fmla="*/ 2238607 w 2238607"/>
              <a:gd name="connsiteY2" fmla="*/ 878068 h 1652674"/>
              <a:gd name="connsiteX3" fmla="*/ 1325981 w 2238607"/>
              <a:gd name="connsiteY3" fmla="*/ 1652618 h 1652674"/>
              <a:gd name="connsiteX4" fmla="*/ 264699 w 2238607"/>
              <a:gd name="connsiteY4" fmla="*/ 932305 h 1652674"/>
              <a:gd name="connsiteX0" fmla="*/ 42 w 1973950"/>
              <a:gd name="connsiteY0" fmla="*/ 932305 h 1596924"/>
              <a:gd name="connsiteX1" fmla="*/ 1099654 w 1973950"/>
              <a:gd name="connsiteY1" fmla="*/ 163 h 1596924"/>
              <a:gd name="connsiteX2" fmla="*/ 1973950 w 1973950"/>
              <a:gd name="connsiteY2" fmla="*/ 878068 h 1596924"/>
              <a:gd name="connsiteX3" fmla="*/ 1061324 w 1973950"/>
              <a:gd name="connsiteY3" fmla="*/ 1596777 h 1596924"/>
              <a:gd name="connsiteX4" fmla="*/ 42 w 1973950"/>
              <a:gd name="connsiteY4" fmla="*/ 932305 h 1596924"/>
              <a:gd name="connsiteX0" fmla="*/ 3316 w 1977224"/>
              <a:gd name="connsiteY0" fmla="*/ 2033774 h 2698508"/>
              <a:gd name="connsiteX1" fmla="*/ 1429840 w 1977224"/>
              <a:gd name="connsiteY1" fmla="*/ 41 h 2698508"/>
              <a:gd name="connsiteX2" fmla="*/ 1977224 w 1977224"/>
              <a:gd name="connsiteY2" fmla="*/ 1979537 h 2698508"/>
              <a:gd name="connsiteX3" fmla="*/ 1064598 w 1977224"/>
              <a:gd name="connsiteY3" fmla="*/ 2698246 h 2698508"/>
              <a:gd name="connsiteX4" fmla="*/ 3316 w 1977224"/>
              <a:gd name="connsiteY4" fmla="*/ 2033774 h 2698508"/>
              <a:gd name="connsiteX0" fmla="*/ 3316 w 1977224"/>
              <a:gd name="connsiteY0" fmla="*/ 3195876 h 3860611"/>
              <a:gd name="connsiteX1" fmla="*/ 1429840 w 1977224"/>
              <a:gd name="connsiteY1" fmla="*/ 1162143 h 3860611"/>
              <a:gd name="connsiteX2" fmla="*/ 1977224 w 1977224"/>
              <a:gd name="connsiteY2" fmla="*/ 3141639 h 3860611"/>
              <a:gd name="connsiteX3" fmla="*/ 1064598 w 1977224"/>
              <a:gd name="connsiteY3" fmla="*/ 3860348 h 3860611"/>
              <a:gd name="connsiteX4" fmla="*/ 3316 w 1977224"/>
              <a:gd name="connsiteY4" fmla="*/ 3195876 h 3860611"/>
              <a:gd name="connsiteX0" fmla="*/ 3252 w 1874416"/>
              <a:gd name="connsiteY0" fmla="*/ 2034153 h 2700796"/>
              <a:gd name="connsiteX1" fmla="*/ 1429776 w 1874416"/>
              <a:gd name="connsiteY1" fmla="*/ 420 h 2700796"/>
              <a:gd name="connsiteX2" fmla="*/ 1874416 w 1874416"/>
              <a:gd name="connsiteY2" fmla="*/ 1866516 h 2700796"/>
              <a:gd name="connsiteX3" fmla="*/ 1064534 w 1874416"/>
              <a:gd name="connsiteY3" fmla="*/ 2698625 h 2700796"/>
              <a:gd name="connsiteX4" fmla="*/ 3252 w 1874416"/>
              <a:gd name="connsiteY4" fmla="*/ 2034153 h 2700796"/>
              <a:gd name="connsiteX0" fmla="*/ 2433 w 2218822"/>
              <a:gd name="connsiteY0" fmla="*/ 1737288 h 2699450"/>
              <a:gd name="connsiteX1" fmla="*/ 1774182 w 2218822"/>
              <a:gd name="connsiteY1" fmla="*/ 264 h 2699450"/>
              <a:gd name="connsiteX2" fmla="*/ 2218822 w 2218822"/>
              <a:gd name="connsiteY2" fmla="*/ 1866360 h 2699450"/>
              <a:gd name="connsiteX3" fmla="*/ 1408940 w 2218822"/>
              <a:gd name="connsiteY3" fmla="*/ 2698469 h 2699450"/>
              <a:gd name="connsiteX4" fmla="*/ 2433 w 2218822"/>
              <a:gd name="connsiteY4" fmla="*/ 1737288 h 2699450"/>
              <a:gd name="connsiteX0" fmla="*/ 369454 w 2585843"/>
              <a:gd name="connsiteY0" fmla="*/ 1737178 h 2699341"/>
              <a:gd name="connsiteX1" fmla="*/ 2141203 w 2585843"/>
              <a:gd name="connsiteY1" fmla="*/ 154 h 2699341"/>
              <a:gd name="connsiteX2" fmla="*/ 2585843 w 2585843"/>
              <a:gd name="connsiteY2" fmla="*/ 1866250 h 2699341"/>
              <a:gd name="connsiteX3" fmla="*/ 1775961 w 2585843"/>
              <a:gd name="connsiteY3" fmla="*/ 2698359 h 2699341"/>
              <a:gd name="connsiteX4" fmla="*/ 369454 w 2585843"/>
              <a:gd name="connsiteY4" fmla="*/ 1737178 h 2699341"/>
              <a:gd name="connsiteX0" fmla="*/ 2865 w 2219254"/>
              <a:gd name="connsiteY0" fmla="*/ 1737282 h 2563098"/>
              <a:gd name="connsiteX1" fmla="*/ 1774614 w 2219254"/>
              <a:gd name="connsiteY1" fmla="*/ 258 h 2563098"/>
              <a:gd name="connsiteX2" fmla="*/ 2219254 w 2219254"/>
              <a:gd name="connsiteY2" fmla="*/ 1866354 h 2563098"/>
              <a:gd name="connsiteX3" fmla="*/ 1381755 w 2219254"/>
              <a:gd name="connsiteY3" fmla="*/ 2561518 h 2563098"/>
              <a:gd name="connsiteX4" fmla="*/ 2865 w 2219254"/>
              <a:gd name="connsiteY4" fmla="*/ 1737282 h 256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254" h="2563098">
                <a:moveTo>
                  <a:pt x="2865" y="1737282"/>
                </a:moveTo>
                <a:cubicBezTo>
                  <a:pt x="68341" y="1310405"/>
                  <a:pt x="1405216" y="-21254"/>
                  <a:pt x="1774614" y="258"/>
                </a:cubicBezTo>
                <a:cubicBezTo>
                  <a:pt x="2144012" y="21770"/>
                  <a:pt x="2219254" y="1346061"/>
                  <a:pt x="2219254" y="1866354"/>
                </a:cubicBezTo>
                <a:cubicBezTo>
                  <a:pt x="2219254" y="2386647"/>
                  <a:pt x="1751153" y="2583030"/>
                  <a:pt x="1381755" y="2561518"/>
                </a:cubicBezTo>
                <a:cubicBezTo>
                  <a:pt x="1012357" y="2540006"/>
                  <a:pt x="-62611" y="2164159"/>
                  <a:pt x="2865" y="173728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12" descr="A logo of a triangle with people in it&#10;&#10;AI-generated content may be incorrect.">
            <a:extLst>
              <a:ext uri="{FF2B5EF4-FFF2-40B4-BE49-F238E27FC236}">
                <a16:creationId xmlns:a16="http://schemas.microsoft.com/office/drawing/2014/main" id="{0B1198DD-DCE4-3B7A-D69F-07E4A638417E}"/>
              </a:ext>
            </a:extLst>
          </p:cNvPr>
          <p:cNvPicPr>
            <a:picLocks noChangeAspect="1"/>
          </p:cNvPicPr>
          <p:nvPr userDrawn="1"/>
        </p:nvPicPr>
        <p:blipFill>
          <a:blip r:embed="rId3"/>
          <a:stretch>
            <a:fillRect/>
          </a:stretch>
        </p:blipFill>
        <p:spPr>
          <a:xfrm>
            <a:off x="10399363" y="5266778"/>
            <a:ext cx="1792637" cy="1792637"/>
          </a:xfrm>
          <a:prstGeom prst="rect">
            <a:avLst/>
          </a:prstGeom>
        </p:spPr>
      </p:pic>
      <p:pic>
        <p:nvPicPr>
          <p:cNvPr id="15" name="Graphic 14" descr="Receiver with solid fill">
            <a:extLst>
              <a:ext uri="{FF2B5EF4-FFF2-40B4-BE49-F238E27FC236}">
                <a16:creationId xmlns:a16="http://schemas.microsoft.com/office/drawing/2014/main" id="{875260D8-D7B6-AA20-B8B8-541002B5E01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57893" y="3036894"/>
            <a:ext cx="450658" cy="450658"/>
          </a:xfrm>
          <a:prstGeom prst="rect">
            <a:avLst/>
          </a:prstGeom>
        </p:spPr>
      </p:pic>
      <p:pic>
        <p:nvPicPr>
          <p:cNvPr id="17" name="Graphic 16" descr="Email with solid fill">
            <a:extLst>
              <a:ext uri="{FF2B5EF4-FFF2-40B4-BE49-F238E27FC236}">
                <a16:creationId xmlns:a16="http://schemas.microsoft.com/office/drawing/2014/main" id="{4EBB52E7-C055-06BB-3860-B4559AAC140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57892" y="2420033"/>
            <a:ext cx="450657" cy="450657"/>
          </a:xfrm>
          <a:prstGeom prst="rect">
            <a:avLst/>
          </a:prstGeom>
        </p:spPr>
      </p:pic>
      <p:pic>
        <p:nvPicPr>
          <p:cNvPr id="19" name="Graphic 18" descr="Internet with solid fill">
            <a:extLst>
              <a:ext uri="{FF2B5EF4-FFF2-40B4-BE49-F238E27FC236}">
                <a16:creationId xmlns:a16="http://schemas.microsoft.com/office/drawing/2014/main" id="{5DB5DABE-BD9A-0172-0593-BD0549872E5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314349" y="1839756"/>
            <a:ext cx="541223" cy="541223"/>
          </a:xfrm>
          <a:prstGeom prst="rect">
            <a:avLst/>
          </a:prstGeom>
        </p:spPr>
      </p:pic>
      <p:pic>
        <p:nvPicPr>
          <p:cNvPr id="21" name="Graphic 20" descr="Users with solid fill">
            <a:extLst>
              <a:ext uri="{FF2B5EF4-FFF2-40B4-BE49-F238E27FC236}">
                <a16:creationId xmlns:a16="http://schemas.microsoft.com/office/drawing/2014/main" id="{720E6A32-A4D0-16C8-FF45-34180403092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324478" y="3575722"/>
            <a:ext cx="565351" cy="565351"/>
          </a:xfrm>
          <a:prstGeom prst="rect">
            <a:avLst/>
          </a:prstGeom>
        </p:spPr>
      </p:pic>
      <p:sp>
        <p:nvSpPr>
          <p:cNvPr id="22" name="Text Placeholder 3">
            <a:extLst>
              <a:ext uri="{FF2B5EF4-FFF2-40B4-BE49-F238E27FC236}">
                <a16:creationId xmlns:a16="http://schemas.microsoft.com/office/drawing/2014/main" id="{73188296-4A18-051C-F5B4-E8E1D2319E8D}"/>
              </a:ext>
            </a:extLst>
          </p:cNvPr>
          <p:cNvSpPr>
            <a:spLocks noGrp="1"/>
          </p:cNvSpPr>
          <p:nvPr>
            <p:ph type="body" sz="half" idx="13" hasCustomPrompt="1"/>
          </p:nvPr>
        </p:nvSpPr>
        <p:spPr>
          <a:xfrm>
            <a:off x="6950475" y="2565506"/>
            <a:ext cx="3932237"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3hoek@essb.eur.nl</a:t>
            </a:r>
          </a:p>
        </p:txBody>
      </p:sp>
      <p:sp>
        <p:nvSpPr>
          <p:cNvPr id="24" name="Text Placeholder 3">
            <a:extLst>
              <a:ext uri="{FF2B5EF4-FFF2-40B4-BE49-F238E27FC236}">
                <a16:creationId xmlns:a16="http://schemas.microsoft.com/office/drawing/2014/main" id="{17077C5F-5176-42A1-119B-5B3C0FC3925E}"/>
              </a:ext>
            </a:extLst>
          </p:cNvPr>
          <p:cNvSpPr>
            <a:spLocks noGrp="1"/>
          </p:cNvSpPr>
          <p:nvPr>
            <p:ph type="body" sz="half" idx="14" hasCustomPrompt="1"/>
          </p:nvPr>
        </p:nvSpPr>
        <p:spPr>
          <a:xfrm>
            <a:off x="6950475" y="3126271"/>
            <a:ext cx="3932237" cy="41030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06 16 07 13 99</a:t>
            </a:r>
          </a:p>
        </p:txBody>
      </p:sp>
      <p:sp>
        <p:nvSpPr>
          <p:cNvPr id="25" name="Text Placeholder 3">
            <a:extLst>
              <a:ext uri="{FF2B5EF4-FFF2-40B4-BE49-F238E27FC236}">
                <a16:creationId xmlns:a16="http://schemas.microsoft.com/office/drawing/2014/main" id="{E827EECD-23CD-B8AF-03E6-DEE880DBB9BD}"/>
              </a:ext>
            </a:extLst>
          </p:cNvPr>
          <p:cNvSpPr>
            <a:spLocks noGrp="1"/>
          </p:cNvSpPr>
          <p:nvPr>
            <p:ph type="body" sz="half" idx="15" hasCustomPrompt="1"/>
          </p:nvPr>
        </p:nvSpPr>
        <p:spPr>
          <a:xfrm>
            <a:off x="6950475" y="3675834"/>
            <a:ext cx="3932237" cy="14188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Prof. dr. Renske Keizer</a:t>
            </a:r>
          </a:p>
          <a:p>
            <a:pPr lvl="0"/>
            <a:r>
              <a:rPr lang="en-GB"/>
              <a:t>dr. Maaike Hornstra</a:t>
            </a:r>
          </a:p>
          <a:p>
            <a:pPr lvl="0"/>
            <a:r>
              <a:rPr lang="en-GB"/>
              <a:t>Shelby Sissing, MSc</a:t>
            </a:r>
          </a:p>
          <a:p>
            <a:pPr lvl="0"/>
            <a:r>
              <a:rPr lang="en-GB"/>
              <a:t>Petra </a:t>
            </a:r>
            <a:r>
              <a:rPr lang="en-GB" err="1"/>
              <a:t>Olsthoorn</a:t>
            </a:r>
            <a:r>
              <a:rPr lang="en-GB"/>
              <a:t>, MSc</a:t>
            </a:r>
          </a:p>
          <a:p>
            <a:pPr lvl="0"/>
            <a:endParaRPr lang="en-GB"/>
          </a:p>
        </p:txBody>
      </p:sp>
      <p:pic>
        <p:nvPicPr>
          <p:cNvPr id="26" name="Picture 25">
            <a:extLst>
              <a:ext uri="{FF2B5EF4-FFF2-40B4-BE49-F238E27FC236}">
                <a16:creationId xmlns:a16="http://schemas.microsoft.com/office/drawing/2014/main" id="{2E1FEABB-8C48-7C6C-38F0-E38D0C811D2C}"/>
              </a:ext>
            </a:extLst>
          </p:cNvPr>
          <p:cNvPicPr>
            <a:picLocks noChangeAspect="1"/>
          </p:cNvPicPr>
          <p:nvPr userDrawn="1"/>
        </p:nvPicPr>
        <p:blipFill>
          <a:blip r:embed="rId12"/>
          <a:stretch>
            <a:fillRect/>
          </a:stretch>
        </p:blipFill>
        <p:spPr>
          <a:xfrm>
            <a:off x="7425631" y="4836946"/>
            <a:ext cx="3556165" cy="2134452"/>
          </a:xfrm>
          <a:prstGeom prst="rect">
            <a:avLst/>
          </a:prstGeom>
        </p:spPr>
      </p:pic>
      <p:pic>
        <p:nvPicPr>
          <p:cNvPr id="27" name="Picture 26">
            <a:extLst>
              <a:ext uri="{FF2B5EF4-FFF2-40B4-BE49-F238E27FC236}">
                <a16:creationId xmlns:a16="http://schemas.microsoft.com/office/drawing/2014/main" id="{030409F0-3BBF-B344-2087-EA8D2C5C4FDB}"/>
              </a:ext>
            </a:extLst>
          </p:cNvPr>
          <p:cNvPicPr>
            <a:picLocks noChangeAspect="1"/>
          </p:cNvPicPr>
          <p:nvPr userDrawn="1"/>
        </p:nvPicPr>
        <p:blipFill>
          <a:blip r:embed="rId13"/>
          <a:stretch>
            <a:fillRect/>
          </a:stretch>
        </p:blipFill>
        <p:spPr>
          <a:xfrm>
            <a:off x="6361345" y="4986168"/>
            <a:ext cx="1511232" cy="1982532"/>
          </a:xfrm>
          <a:prstGeom prst="rect">
            <a:avLst/>
          </a:prstGeom>
        </p:spPr>
      </p:pic>
    </p:spTree>
    <p:extLst>
      <p:ext uri="{BB962C8B-B14F-4D97-AF65-F5344CB8AC3E}">
        <p14:creationId xmlns:p14="http://schemas.microsoft.com/office/powerpoint/2010/main" val="782613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pic>
        <p:nvPicPr>
          <p:cNvPr id="3" name="Picture 2" descr="A person holding a toy to a child&#10;&#10;AI-generated content may be incorrect.">
            <a:extLst>
              <a:ext uri="{FF2B5EF4-FFF2-40B4-BE49-F238E27FC236}">
                <a16:creationId xmlns:a16="http://schemas.microsoft.com/office/drawing/2014/main" id="{08DE025A-BA3E-4541-C103-84EF9855A98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228743" y="2"/>
            <a:ext cx="4727233" cy="6858000"/>
          </a:xfrm>
          <a:prstGeom prst="rect">
            <a:avLst/>
          </a:prstGeom>
        </p:spPr>
      </p:pic>
      <p:sp>
        <p:nvSpPr>
          <p:cNvPr id="8" name="Rectangle 10">
            <a:extLst>
              <a:ext uri="{FF2B5EF4-FFF2-40B4-BE49-F238E27FC236}">
                <a16:creationId xmlns:a16="http://schemas.microsoft.com/office/drawing/2014/main" id="{1E25E81B-B488-8F35-6850-88301BDFF4D5}"/>
              </a:ext>
            </a:extLst>
          </p:cNvPr>
          <p:cNvSpPr>
            <a:spLocks noGrp="1" noRot="1" noMove="1" noResize="1" noEditPoints="1" noAdjustHandles="1" noChangeArrowheads="1" noChangeShapeType="1"/>
          </p:cNvSpPr>
          <p:nvPr userDrawn="1"/>
        </p:nvSpPr>
        <p:spPr>
          <a:xfrm>
            <a:off x="4476481" y="-1214437"/>
            <a:ext cx="7604801" cy="8260042"/>
          </a:xfrm>
          <a:custGeom>
            <a:avLst/>
            <a:gdLst>
              <a:gd name="connsiteX0" fmla="*/ 0 w 3783330"/>
              <a:gd name="connsiteY0" fmla="*/ 0 h 6858000"/>
              <a:gd name="connsiteX1" fmla="*/ 3783330 w 3783330"/>
              <a:gd name="connsiteY1" fmla="*/ 0 h 6858000"/>
              <a:gd name="connsiteX2" fmla="*/ 3783330 w 3783330"/>
              <a:gd name="connsiteY2" fmla="*/ 6858000 h 6858000"/>
              <a:gd name="connsiteX3" fmla="*/ 0 w 3783330"/>
              <a:gd name="connsiteY3" fmla="*/ 6858000 h 6858000"/>
              <a:gd name="connsiteX4" fmla="*/ 0 w 3783330"/>
              <a:gd name="connsiteY4" fmla="*/ 0 h 6858000"/>
              <a:gd name="connsiteX0" fmla="*/ 2160270 w 5943600"/>
              <a:gd name="connsiteY0" fmla="*/ 12700 h 6870700"/>
              <a:gd name="connsiteX1" fmla="*/ 5943600 w 5943600"/>
              <a:gd name="connsiteY1" fmla="*/ 12700 h 6870700"/>
              <a:gd name="connsiteX2" fmla="*/ 5943600 w 5943600"/>
              <a:gd name="connsiteY2" fmla="*/ 6870700 h 6870700"/>
              <a:gd name="connsiteX3" fmla="*/ 2160270 w 5943600"/>
              <a:gd name="connsiteY3" fmla="*/ 6870700 h 6870700"/>
              <a:gd name="connsiteX4" fmla="*/ 0 w 5943600"/>
              <a:gd name="connsiteY4" fmla="*/ 0 h 6870700"/>
              <a:gd name="connsiteX5" fmla="*/ 2160270 w 5943600"/>
              <a:gd name="connsiteY5" fmla="*/ 12700 h 6870700"/>
              <a:gd name="connsiteX0" fmla="*/ 2413061 w 6196391"/>
              <a:gd name="connsiteY0" fmla="*/ 12700 h 6896100"/>
              <a:gd name="connsiteX1" fmla="*/ 6196391 w 6196391"/>
              <a:gd name="connsiteY1" fmla="*/ 12700 h 6896100"/>
              <a:gd name="connsiteX2" fmla="*/ 6196391 w 6196391"/>
              <a:gd name="connsiteY2" fmla="*/ 6870700 h 6896100"/>
              <a:gd name="connsiteX3" fmla="*/ 61 w 6196391"/>
              <a:gd name="connsiteY3" fmla="*/ 6896100 h 6896100"/>
              <a:gd name="connsiteX4" fmla="*/ 252791 w 6196391"/>
              <a:gd name="connsiteY4" fmla="*/ 0 h 6896100"/>
              <a:gd name="connsiteX5" fmla="*/ 2413061 w 6196391"/>
              <a:gd name="connsiteY5" fmla="*/ 12700 h 6896100"/>
              <a:gd name="connsiteX0" fmla="*/ 2413000 w 6196330"/>
              <a:gd name="connsiteY0" fmla="*/ 12700 h 6896100"/>
              <a:gd name="connsiteX1" fmla="*/ 6196330 w 6196330"/>
              <a:gd name="connsiteY1" fmla="*/ 12700 h 6896100"/>
              <a:gd name="connsiteX2" fmla="*/ 6196330 w 6196330"/>
              <a:gd name="connsiteY2" fmla="*/ 6870700 h 6896100"/>
              <a:gd name="connsiteX3" fmla="*/ 0 w 6196330"/>
              <a:gd name="connsiteY3" fmla="*/ 6896100 h 6896100"/>
              <a:gd name="connsiteX4" fmla="*/ 252730 w 6196330"/>
              <a:gd name="connsiteY4" fmla="*/ 0 h 6896100"/>
              <a:gd name="connsiteX5" fmla="*/ 2413000 w 6196330"/>
              <a:gd name="connsiteY5" fmla="*/ 12700 h 6896100"/>
              <a:gd name="connsiteX0" fmla="*/ 2413000 w 6196330"/>
              <a:gd name="connsiteY0" fmla="*/ 12700 h 6896100"/>
              <a:gd name="connsiteX1" fmla="*/ 6196330 w 6196330"/>
              <a:gd name="connsiteY1" fmla="*/ 12700 h 6896100"/>
              <a:gd name="connsiteX2" fmla="*/ 6196330 w 6196330"/>
              <a:gd name="connsiteY2" fmla="*/ 6870700 h 6896100"/>
              <a:gd name="connsiteX3" fmla="*/ 0 w 6196330"/>
              <a:gd name="connsiteY3" fmla="*/ 6896100 h 6896100"/>
              <a:gd name="connsiteX4" fmla="*/ 252730 w 6196330"/>
              <a:gd name="connsiteY4" fmla="*/ 0 h 6896100"/>
              <a:gd name="connsiteX5" fmla="*/ 2413000 w 6196330"/>
              <a:gd name="connsiteY5" fmla="*/ 12700 h 6896100"/>
              <a:gd name="connsiteX0" fmla="*/ 2413000 w 6196330"/>
              <a:gd name="connsiteY0" fmla="*/ 12700 h 6896100"/>
              <a:gd name="connsiteX1" fmla="*/ 6196330 w 6196330"/>
              <a:gd name="connsiteY1" fmla="*/ 12700 h 6896100"/>
              <a:gd name="connsiteX2" fmla="*/ 6196330 w 6196330"/>
              <a:gd name="connsiteY2" fmla="*/ 6870700 h 6896100"/>
              <a:gd name="connsiteX3" fmla="*/ 0 w 6196330"/>
              <a:gd name="connsiteY3" fmla="*/ 6896100 h 6896100"/>
              <a:gd name="connsiteX4" fmla="*/ 252730 w 6196330"/>
              <a:gd name="connsiteY4" fmla="*/ 0 h 6896100"/>
              <a:gd name="connsiteX5" fmla="*/ 2413000 w 6196330"/>
              <a:gd name="connsiteY5" fmla="*/ 12700 h 6896100"/>
              <a:gd name="connsiteX0" fmla="*/ 2160270 w 5943600"/>
              <a:gd name="connsiteY0" fmla="*/ 12700 h 6896100"/>
              <a:gd name="connsiteX1" fmla="*/ 5943600 w 5943600"/>
              <a:gd name="connsiteY1" fmla="*/ 12700 h 6896100"/>
              <a:gd name="connsiteX2" fmla="*/ 5943600 w 5943600"/>
              <a:gd name="connsiteY2" fmla="*/ 6870700 h 6896100"/>
              <a:gd name="connsiteX3" fmla="*/ 295910 w 5943600"/>
              <a:gd name="connsiteY3" fmla="*/ 6896100 h 6896100"/>
              <a:gd name="connsiteX4" fmla="*/ 0 w 5943600"/>
              <a:gd name="connsiteY4" fmla="*/ 0 h 6896100"/>
              <a:gd name="connsiteX5" fmla="*/ 2160270 w 5943600"/>
              <a:gd name="connsiteY5" fmla="*/ 12700 h 6896100"/>
              <a:gd name="connsiteX0" fmla="*/ 2160270 w 5943600"/>
              <a:gd name="connsiteY0" fmla="*/ 12700 h 6907530"/>
              <a:gd name="connsiteX1" fmla="*/ 5943600 w 5943600"/>
              <a:gd name="connsiteY1" fmla="*/ 12700 h 6907530"/>
              <a:gd name="connsiteX2" fmla="*/ 5943600 w 5943600"/>
              <a:gd name="connsiteY2" fmla="*/ 6870700 h 6907530"/>
              <a:gd name="connsiteX3" fmla="*/ 593090 w 5943600"/>
              <a:gd name="connsiteY3" fmla="*/ 6907530 h 6907530"/>
              <a:gd name="connsiteX4" fmla="*/ 0 w 5943600"/>
              <a:gd name="connsiteY4" fmla="*/ 0 h 6907530"/>
              <a:gd name="connsiteX5" fmla="*/ 2160270 w 5943600"/>
              <a:gd name="connsiteY5" fmla="*/ 12700 h 6907530"/>
              <a:gd name="connsiteX0" fmla="*/ 2650279 w 6433609"/>
              <a:gd name="connsiteY0" fmla="*/ 12700 h 6907530"/>
              <a:gd name="connsiteX1" fmla="*/ 6433609 w 6433609"/>
              <a:gd name="connsiteY1" fmla="*/ 12700 h 6907530"/>
              <a:gd name="connsiteX2" fmla="*/ 6433609 w 6433609"/>
              <a:gd name="connsiteY2" fmla="*/ 6870700 h 6907530"/>
              <a:gd name="connsiteX3" fmla="*/ 1083099 w 6433609"/>
              <a:gd name="connsiteY3" fmla="*/ 6907530 h 6907530"/>
              <a:gd name="connsiteX4" fmla="*/ 490009 w 6433609"/>
              <a:gd name="connsiteY4" fmla="*/ 0 h 6907530"/>
              <a:gd name="connsiteX5" fmla="*/ 2650279 w 6433609"/>
              <a:gd name="connsiteY5" fmla="*/ 12700 h 6907530"/>
              <a:gd name="connsiteX0" fmla="*/ 2609812 w 6393142"/>
              <a:gd name="connsiteY0" fmla="*/ 0 h 6894830"/>
              <a:gd name="connsiteX1" fmla="*/ 6393142 w 6393142"/>
              <a:gd name="connsiteY1" fmla="*/ 0 h 6894830"/>
              <a:gd name="connsiteX2" fmla="*/ 6393142 w 6393142"/>
              <a:gd name="connsiteY2" fmla="*/ 6858000 h 6894830"/>
              <a:gd name="connsiteX3" fmla="*/ 1042632 w 6393142"/>
              <a:gd name="connsiteY3" fmla="*/ 6894830 h 6894830"/>
              <a:gd name="connsiteX4" fmla="*/ 963892 w 6393142"/>
              <a:gd name="connsiteY4" fmla="*/ 78740 h 6894830"/>
              <a:gd name="connsiteX5" fmla="*/ 2609812 w 6393142"/>
              <a:gd name="connsiteY5" fmla="*/ 0 h 6894830"/>
              <a:gd name="connsiteX0" fmla="*/ 2550168 w 6333498"/>
              <a:gd name="connsiteY0" fmla="*/ 0 h 6894830"/>
              <a:gd name="connsiteX1" fmla="*/ 6333498 w 6333498"/>
              <a:gd name="connsiteY1" fmla="*/ 0 h 6894830"/>
              <a:gd name="connsiteX2" fmla="*/ 6333498 w 6333498"/>
              <a:gd name="connsiteY2" fmla="*/ 6858000 h 6894830"/>
              <a:gd name="connsiteX3" fmla="*/ 982988 w 6333498"/>
              <a:gd name="connsiteY3" fmla="*/ 6894830 h 6894830"/>
              <a:gd name="connsiteX4" fmla="*/ 904248 w 6333498"/>
              <a:gd name="connsiteY4" fmla="*/ 78740 h 6894830"/>
              <a:gd name="connsiteX5" fmla="*/ 2550168 w 6333498"/>
              <a:gd name="connsiteY5" fmla="*/ 0 h 6894830"/>
              <a:gd name="connsiteX0" fmla="*/ 2442680 w 6226010"/>
              <a:gd name="connsiteY0" fmla="*/ 0 h 6894830"/>
              <a:gd name="connsiteX1" fmla="*/ 6226010 w 6226010"/>
              <a:gd name="connsiteY1" fmla="*/ 0 h 6894830"/>
              <a:gd name="connsiteX2" fmla="*/ 6226010 w 6226010"/>
              <a:gd name="connsiteY2" fmla="*/ 6858000 h 6894830"/>
              <a:gd name="connsiteX3" fmla="*/ 875500 w 6226010"/>
              <a:gd name="connsiteY3" fmla="*/ 6894830 h 6894830"/>
              <a:gd name="connsiteX4" fmla="*/ 2602700 w 6226010"/>
              <a:gd name="connsiteY4" fmla="*/ 10160 h 6894830"/>
              <a:gd name="connsiteX5" fmla="*/ 2442680 w 6226010"/>
              <a:gd name="connsiteY5" fmla="*/ 0 h 6894830"/>
              <a:gd name="connsiteX0" fmla="*/ 2582756 w 6366086"/>
              <a:gd name="connsiteY0" fmla="*/ 560958 h 7455788"/>
              <a:gd name="connsiteX1" fmla="*/ 6366086 w 6366086"/>
              <a:gd name="connsiteY1" fmla="*/ 560958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582756 w 6366086"/>
              <a:gd name="connsiteY5" fmla="*/ 560958 h 7455788"/>
              <a:gd name="connsiteX0" fmla="*/ 2582756 w 6366086"/>
              <a:gd name="connsiteY0" fmla="*/ 560958 h 7455788"/>
              <a:gd name="connsiteX1" fmla="*/ 3474605 w 6366086"/>
              <a:gd name="connsiteY1" fmla="*/ 560958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582756 w 6366086"/>
              <a:gd name="connsiteY5" fmla="*/ 560958 h 7455788"/>
              <a:gd name="connsiteX0" fmla="*/ 2582756 w 6366086"/>
              <a:gd name="connsiteY0" fmla="*/ 560958 h 7455788"/>
              <a:gd name="connsiteX1" fmla="*/ 3474605 w 6366086"/>
              <a:gd name="connsiteY1" fmla="*/ 560958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582756 w 6366086"/>
              <a:gd name="connsiteY5" fmla="*/ 560958 h 7455788"/>
              <a:gd name="connsiteX0" fmla="*/ 2582756 w 6366086"/>
              <a:gd name="connsiteY0" fmla="*/ 560958 h 7455788"/>
              <a:gd name="connsiteX1" fmla="*/ 3474605 w 6366086"/>
              <a:gd name="connsiteY1" fmla="*/ 560958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582756 w 6366086"/>
              <a:gd name="connsiteY5" fmla="*/ 560958 h 7455788"/>
              <a:gd name="connsiteX0" fmla="*/ 2635510 w 6366086"/>
              <a:gd name="connsiteY0" fmla="*/ 665605 h 7455788"/>
              <a:gd name="connsiteX1" fmla="*/ 3474605 w 6366086"/>
              <a:gd name="connsiteY1" fmla="*/ 560958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635510 w 6366086"/>
              <a:gd name="connsiteY5" fmla="*/ 665605 h 7455788"/>
              <a:gd name="connsiteX0" fmla="*/ 2635510 w 6366086"/>
              <a:gd name="connsiteY0" fmla="*/ 665605 h 7455788"/>
              <a:gd name="connsiteX1" fmla="*/ 3474605 w 6366086"/>
              <a:gd name="connsiteY1" fmla="*/ 1697129 h 7455788"/>
              <a:gd name="connsiteX2" fmla="*/ 6366086 w 6366086"/>
              <a:gd name="connsiteY2" fmla="*/ 7418958 h 7455788"/>
              <a:gd name="connsiteX3" fmla="*/ 1015576 w 6366086"/>
              <a:gd name="connsiteY3" fmla="*/ 7455788 h 7455788"/>
              <a:gd name="connsiteX4" fmla="*/ 2742776 w 6366086"/>
              <a:gd name="connsiteY4" fmla="*/ 571118 h 7455788"/>
              <a:gd name="connsiteX5" fmla="*/ 2635510 w 6366086"/>
              <a:gd name="connsiteY5" fmla="*/ 665605 h 7455788"/>
              <a:gd name="connsiteX0" fmla="*/ 2662438 w 6393014"/>
              <a:gd name="connsiteY0" fmla="*/ 243331 h 7033514"/>
              <a:gd name="connsiteX1" fmla="*/ 3501533 w 6393014"/>
              <a:gd name="connsiteY1" fmla="*/ 1274855 h 7033514"/>
              <a:gd name="connsiteX2" fmla="*/ 6393014 w 6393014"/>
              <a:gd name="connsiteY2" fmla="*/ 6996684 h 7033514"/>
              <a:gd name="connsiteX3" fmla="*/ 1042504 w 6393014"/>
              <a:gd name="connsiteY3" fmla="*/ 7033514 h 7033514"/>
              <a:gd name="connsiteX4" fmla="*/ 2400428 w 6393014"/>
              <a:gd name="connsiteY4" fmla="*/ 657132 h 7033514"/>
              <a:gd name="connsiteX5" fmla="*/ 2662438 w 6393014"/>
              <a:gd name="connsiteY5" fmla="*/ 243331 h 7033514"/>
              <a:gd name="connsiteX0" fmla="*/ 2662438 w 6393014"/>
              <a:gd name="connsiteY0" fmla="*/ 1259906 h 7033514"/>
              <a:gd name="connsiteX1" fmla="*/ 3501533 w 6393014"/>
              <a:gd name="connsiteY1" fmla="*/ 1274855 h 7033514"/>
              <a:gd name="connsiteX2" fmla="*/ 6393014 w 6393014"/>
              <a:gd name="connsiteY2" fmla="*/ 6996684 h 7033514"/>
              <a:gd name="connsiteX3" fmla="*/ 1042504 w 6393014"/>
              <a:gd name="connsiteY3" fmla="*/ 7033514 h 7033514"/>
              <a:gd name="connsiteX4" fmla="*/ 2400428 w 6393014"/>
              <a:gd name="connsiteY4" fmla="*/ 657132 h 7033514"/>
              <a:gd name="connsiteX5" fmla="*/ 2662438 w 6393014"/>
              <a:gd name="connsiteY5" fmla="*/ 1259906 h 7033514"/>
              <a:gd name="connsiteX0" fmla="*/ 2655894 w 6386470"/>
              <a:gd name="connsiteY0" fmla="*/ 707501 h 6481109"/>
              <a:gd name="connsiteX1" fmla="*/ 3494989 w 6386470"/>
              <a:gd name="connsiteY1" fmla="*/ 722450 h 6481109"/>
              <a:gd name="connsiteX2" fmla="*/ 6386470 w 6386470"/>
              <a:gd name="connsiteY2" fmla="*/ 6444279 h 6481109"/>
              <a:gd name="connsiteX3" fmla="*/ 1035960 w 6386470"/>
              <a:gd name="connsiteY3" fmla="*/ 6481109 h 6481109"/>
              <a:gd name="connsiteX4" fmla="*/ 2481807 w 6386470"/>
              <a:gd name="connsiteY4" fmla="*/ 807360 h 6481109"/>
              <a:gd name="connsiteX5" fmla="*/ 2655894 w 6386470"/>
              <a:gd name="connsiteY5" fmla="*/ 707501 h 6481109"/>
              <a:gd name="connsiteX0" fmla="*/ 2655894 w 6386470"/>
              <a:gd name="connsiteY0" fmla="*/ 707501 h 6481109"/>
              <a:gd name="connsiteX1" fmla="*/ 5183112 w 6386470"/>
              <a:gd name="connsiteY1" fmla="*/ 647702 h 6481109"/>
              <a:gd name="connsiteX2" fmla="*/ 6386470 w 6386470"/>
              <a:gd name="connsiteY2" fmla="*/ 6444279 h 6481109"/>
              <a:gd name="connsiteX3" fmla="*/ 1035960 w 6386470"/>
              <a:gd name="connsiteY3" fmla="*/ 6481109 h 6481109"/>
              <a:gd name="connsiteX4" fmla="*/ 2481807 w 6386470"/>
              <a:gd name="connsiteY4" fmla="*/ 807360 h 6481109"/>
              <a:gd name="connsiteX5" fmla="*/ 2655894 w 6386470"/>
              <a:gd name="connsiteY5" fmla="*/ 707501 h 6481109"/>
              <a:gd name="connsiteX0" fmla="*/ 1653570 w 6386470"/>
              <a:gd name="connsiteY0" fmla="*/ 0 h 6685536"/>
              <a:gd name="connsiteX1" fmla="*/ 5183112 w 6386470"/>
              <a:gd name="connsiteY1" fmla="*/ 852129 h 6685536"/>
              <a:gd name="connsiteX2" fmla="*/ 6386470 w 6386470"/>
              <a:gd name="connsiteY2" fmla="*/ 6648706 h 6685536"/>
              <a:gd name="connsiteX3" fmla="*/ 1035960 w 6386470"/>
              <a:gd name="connsiteY3" fmla="*/ 6685536 h 6685536"/>
              <a:gd name="connsiteX4" fmla="*/ 2481807 w 6386470"/>
              <a:gd name="connsiteY4" fmla="*/ 1011787 h 6685536"/>
              <a:gd name="connsiteX5" fmla="*/ 1653570 w 6386470"/>
              <a:gd name="connsiteY5" fmla="*/ 0 h 6685536"/>
              <a:gd name="connsiteX0" fmla="*/ 1657486 w 6390386"/>
              <a:gd name="connsiteY0" fmla="*/ 532152 h 7217688"/>
              <a:gd name="connsiteX1" fmla="*/ 5187028 w 6390386"/>
              <a:gd name="connsiteY1" fmla="*/ 1384281 h 7217688"/>
              <a:gd name="connsiteX2" fmla="*/ 6390386 w 6390386"/>
              <a:gd name="connsiteY2" fmla="*/ 7180858 h 7217688"/>
              <a:gd name="connsiteX3" fmla="*/ 1039876 w 6390386"/>
              <a:gd name="connsiteY3" fmla="*/ 7217688 h 7217688"/>
              <a:gd name="connsiteX4" fmla="*/ 2432970 w 6390386"/>
              <a:gd name="connsiteY4" fmla="*/ 617062 h 7217688"/>
              <a:gd name="connsiteX5" fmla="*/ 1657486 w 6390386"/>
              <a:gd name="connsiteY5" fmla="*/ 532152 h 7217688"/>
              <a:gd name="connsiteX0" fmla="*/ 4181726 w 6390386"/>
              <a:gd name="connsiteY0" fmla="*/ 1309533 h 7217688"/>
              <a:gd name="connsiteX1" fmla="*/ 5187028 w 6390386"/>
              <a:gd name="connsiteY1" fmla="*/ 1384281 h 7217688"/>
              <a:gd name="connsiteX2" fmla="*/ 6390386 w 6390386"/>
              <a:gd name="connsiteY2" fmla="*/ 7180858 h 7217688"/>
              <a:gd name="connsiteX3" fmla="*/ 1039876 w 6390386"/>
              <a:gd name="connsiteY3" fmla="*/ 7217688 h 7217688"/>
              <a:gd name="connsiteX4" fmla="*/ 2432970 w 6390386"/>
              <a:gd name="connsiteY4" fmla="*/ 617062 h 7217688"/>
              <a:gd name="connsiteX5" fmla="*/ 4181726 w 6390386"/>
              <a:gd name="connsiteY5" fmla="*/ 1309533 h 7217688"/>
              <a:gd name="connsiteX0" fmla="*/ 4230480 w 6439140"/>
              <a:gd name="connsiteY0" fmla="*/ 1028600 h 6936755"/>
              <a:gd name="connsiteX1" fmla="*/ 5235782 w 6439140"/>
              <a:gd name="connsiteY1" fmla="*/ 1103348 h 6936755"/>
              <a:gd name="connsiteX2" fmla="*/ 6439140 w 6439140"/>
              <a:gd name="connsiteY2" fmla="*/ 6899925 h 6936755"/>
              <a:gd name="connsiteX3" fmla="*/ 1088630 w 6439140"/>
              <a:gd name="connsiteY3" fmla="*/ 6936755 h 6936755"/>
              <a:gd name="connsiteX4" fmla="*/ 1857917 w 6439140"/>
              <a:gd name="connsiteY4" fmla="*/ 679971 h 6936755"/>
              <a:gd name="connsiteX5" fmla="*/ 4230480 w 6439140"/>
              <a:gd name="connsiteY5" fmla="*/ 1028600 h 6936755"/>
              <a:gd name="connsiteX0" fmla="*/ 4230480 w 6236040"/>
              <a:gd name="connsiteY0" fmla="*/ 1028600 h 6936755"/>
              <a:gd name="connsiteX1" fmla="*/ 5235782 w 6236040"/>
              <a:gd name="connsiteY1" fmla="*/ 1103348 h 6936755"/>
              <a:gd name="connsiteX2" fmla="*/ 6236040 w 6236040"/>
              <a:gd name="connsiteY2" fmla="*/ 6899925 h 6936755"/>
              <a:gd name="connsiteX3" fmla="*/ 1088630 w 6236040"/>
              <a:gd name="connsiteY3" fmla="*/ 6936755 h 6936755"/>
              <a:gd name="connsiteX4" fmla="*/ 1857917 w 6236040"/>
              <a:gd name="connsiteY4" fmla="*/ 679971 h 6936755"/>
              <a:gd name="connsiteX5" fmla="*/ 4230480 w 6236040"/>
              <a:gd name="connsiteY5" fmla="*/ 1028600 h 6936755"/>
              <a:gd name="connsiteX0" fmla="*/ 4268323 w 6273883"/>
              <a:gd name="connsiteY0" fmla="*/ 852877 h 6761032"/>
              <a:gd name="connsiteX1" fmla="*/ 5273625 w 6273883"/>
              <a:gd name="connsiteY1" fmla="*/ 927625 h 6761032"/>
              <a:gd name="connsiteX2" fmla="*/ 6273883 w 6273883"/>
              <a:gd name="connsiteY2" fmla="*/ 6724202 h 6761032"/>
              <a:gd name="connsiteX3" fmla="*/ 1126473 w 6273883"/>
              <a:gd name="connsiteY3" fmla="*/ 6761032 h 6761032"/>
              <a:gd name="connsiteX4" fmla="*/ 1895760 w 6273883"/>
              <a:gd name="connsiteY4" fmla="*/ 504248 h 6761032"/>
              <a:gd name="connsiteX5" fmla="*/ 4268323 w 6273883"/>
              <a:gd name="connsiteY5" fmla="*/ 852877 h 67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83" h="6761032">
                <a:moveTo>
                  <a:pt x="4268323" y="852877"/>
                </a:moveTo>
                <a:lnTo>
                  <a:pt x="5273625" y="927625"/>
                </a:lnTo>
                <a:cubicBezTo>
                  <a:pt x="-1584375" y="3979744"/>
                  <a:pt x="5310056" y="4438202"/>
                  <a:pt x="6273883" y="6724202"/>
                </a:cubicBezTo>
                <a:lnTo>
                  <a:pt x="1126473" y="6761032"/>
                </a:lnTo>
                <a:cubicBezTo>
                  <a:pt x="-3333344" y="-555015"/>
                  <a:pt x="7256061" y="-556845"/>
                  <a:pt x="1895760" y="504248"/>
                </a:cubicBezTo>
                <a:lnTo>
                  <a:pt x="4268323" y="85287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00000"/>
                </a:solidFill>
                <a:effectLst/>
                <a:latin typeface="Arial" panose="020B0604020202020204" pitchFamily="34" charset="0"/>
              </a:rPr>
              <a:t> </a:t>
            </a:r>
            <a:endParaRPr lang="en-NL"/>
          </a:p>
        </p:txBody>
      </p:sp>
      <p:sp>
        <p:nvSpPr>
          <p:cNvPr id="10" name="Rectangle 7">
            <a:extLst>
              <a:ext uri="{FF2B5EF4-FFF2-40B4-BE49-F238E27FC236}">
                <a16:creationId xmlns:a16="http://schemas.microsoft.com/office/drawing/2014/main" id="{D8F8B965-2946-54D7-1286-ECE0187C3142}"/>
              </a:ext>
            </a:extLst>
          </p:cNvPr>
          <p:cNvSpPr/>
          <p:nvPr userDrawn="1"/>
        </p:nvSpPr>
        <p:spPr>
          <a:xfrm>
            <a:off x="-123834" y="-77787"/>
            <a:ext cx="3352706" cy="6935788"/>
          </a:xfrm>
          <a:custGeom>
            <a:avLst/>
            <a:gdLst>
              <a:gd name="connsiteX0" fmla="*/ 0 w 3783330"/>
              <a:gd name="connsiteY0" fmla="*/ 0 h 6858000"/>
              <a:gd name="connsiteX1" fmla="*/ 3783330 w 3783330"/>
              <a:gd name="connsiteY1" fmla="*/ 0 h 6858000"/>
              <a:gd name="connsiteX2" fmla="*/ 3783330 w 3783330"/>
              <a:gd name="connsiteY2" fmla="*/ 6858000 h 6858000"/>
              <a:gd name="connsiteX3" fmla="*/ 0 w 3783330"/>
              <a:gd name="connsiteY3" fmla="*/ 6858000 h 6858000"/>
              <a:gd name="connsiteX4" fmla="*/ 0 w 3783330"/>
              <a:gd name="connsiteY4" fmla="*/ 0 h 6858000"/>
              <a:gd name="connsiteX0" fmla="*/ 0 w 3783330"/>
              <a:gd name="connsiteY0" fmla="*/ 0 h 6858000"/>
              <a:gd name="connsiteX1" fmla="*/ 3783330 w 3783330"/>
              <a:gd name="connsiteY1" fmla="*/ 0 h 6858000"/>
              <a:gd name="connsiteX2" fmla="*/ 3783330 w 3783330"/>
              <a:gd name="connsiteY2" fmla="*/ 6858000 h 6858000"/>
              <a:gd name="connsiteX3" fmla="*/ 0 w 3783330"/>
              <a:gd name="connsiteY3" fmla="*/ 6858000 h 6858000"/>
              <a:gd name="connsiteX4" fmla="*/ 0 w 3783330"/>
              <a:gd name="connsiteY4" fmla="*/ 0 h 6858000"/>
              <a:gd name="connsiteX0" fmla="*/ 0 w 3806928"/>
              <a:gd name="connsiteY0" fmla="*/ 0 h 6858000"/>
              <a:gd name="connsiteX1" fmla="*/ 3806928 w 3806928"/>
              <a:gd name="connsiteY1" fmla="*/ 619179 h 6858000"/>
              <a:gd name="connsiteX2" fmla="*/ 3783330 w 3806928"/>
              <a:gd name="connsiteY2" fmla="*/ 6858000 h 6858000"/>
              <a:gd name="connsiteX3" fmla="*/ 0 w 3806928"/>
              <a:gd name="connsiteY3" fmla="*/ 6858000 h 6858000"/>
              <a:gd name="connsiteX4" fmla="*/ 0 w 3806928"/>
              <a:gd name="connsiteY4" fmla="*/ 0 h 6858000"/>
              <a:gd name="connsiteX0" fmla="*/ 47195 w 3806928"/>
              <a:gd name="connsiteY0" fmla="*/ 0 h 6316218"/>
              <a:gd name="connsiteX1" fmla="*/ 3806928 w 3806928"/>
              <a:gd name="connsiteY1" fmla="*/ 77397 h 6316218"/>
              <a:gd name="connsiteX2" fmla="*/ 3783330 w 3806928"/>
              <a:gd name="connsiteY2" fmla="*/ 6316218 h 6316218"/>
              <a:gd name="connsiteX3" fmla="*/ 0 w 3806928"/>
              <a:gd name="connsiteY3" fmla="*/ 6316218 h 6316218"/>
              <a:gd name="connsiteX4" fmla="*/ 47195 w 3806928"/>
              <a:gd name="connsiteY4" fmla="*/ 0 h 6316218"/>
              <a:gd name="connsiteX0" fmla="*/ 47195 w 3806928"/>
              <a:gd name="connsiteY0" fmla="*/ 0 h 6316218"/>
              <a:gd name="connsiteX1" fmla="*/ 3806928 w 3806928"/>
              <a:gd name="connsiteY1" fmla="*/ 25351 h 6316218"/>
              <a:gd name="connsiteX2" fmla="*/ 3783330 w 3806928"/>
              <a:gd name="connsiteY2" fmla="*/ 6316218 h 6316218"/>
              <a:gd name="connsiteX3" fmla="*/ 0 w 3806928"/>
              <a:gd name="connsiteY3" fmla="*/ 6316218 h 6316218"/>
              <a:gd name="connsiteX4" fmla="*/ 47195 w 3806928"/>
              <a:gd name="connsiteY4" fmla="*/ 0 h 6316218"/>
              <a:gd name="connsiteX0" fmla="*/ 47195 w 3806928"/>
              <a:gd name="connsiteY0" fmla="*/ 0 h 6316218"/>
              <a:gd name="connsiteX1" fmla="*/ 3806928 w 3806928"/>
              <a:gd name="connsiteY1" fmla="*/ 12340 h 6316218"/>
              <a:gd name="connsiteX2" fmla="*/ 3783330 w 3806928"/>
              <a:gd name="connsiteY2" fmla="*/ 6316218 h 6316218"/>
              <a:gd name="connsiteX3" fmla="*/ 0 w 3806928"/>
              <a:gd name="connsiteY3" fmla="*/ 6316218 h 6316218"/>
              <a:gd name="connsiteX4" fmla="*/ 47195 w 3806928"/>
              <a:gd name="connsiteY4" fmla="*/ 0 h 6316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28" h="6316218">
                <a:moveTo>
                  <a:pt x="47195" y="0"/>
                </a:moveTo>
                <a:lnTo>
                  <a:pt x="3806928" y="12340"/>
                </a:lnTo>
                <a:cubicBezTo>
                  <a:pt x="3806928" y="2298340"/>
                  <a:pt x="45720" y="1744218"/>
                  <a:pt x="3783330" y="6316218"/>
                </a:cubicBezTo>
                <a:lnTo>
                  <a:pt x="0" y="6316218"/>
                </a:lnTo>
                <a:lnTo>
                  <a:pt x="47195"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57327E2B-C112-C7AE-342C-0E8D3E9EDCF8}"/>
              </a:ext>
            </a:extLst>
          </p:cNvPr>
          <p:cNvSpPr>
            <a:spLocks noGrp="1"/>
          </p:cNvSpPr>
          <p:nvPr>
            <p:ph type="title" hasCustomPrompt="1"/>
          </p:nvPr>
        </p:nvSpPr>
        <p:spPr>
          <a:xfrm>
            <a:off x="6287239" y="-31464"/>
            <a:ext cx="5749131" cy="1600200"/>
          </a:xfrm>
        </p:spPr>
        <p:txBody>
          <a:bodyPr anchor="b"/>
          <a:lstStyle>
            <a:lvl1pPr>
              <a:defRPr sz="4600" b="1" i="0">
                <a:latin typeface="Avenir Next Demi Bold" panose="020B0503020202020204" pitchFamily="34" charset="0"/>
              </a:defRPr>
            </a:lvl1pPr>
          </a:lstStyle>
          <a:p>
            <a:r>
              <a:rPr lang="en-NL"/>
              <a:t>Contact</a:t>
            </a:r>
          </a:p>
        </p:txBody>
      </p:sp>
      <p:sp>
        <p:nvSpPr>
          <p:cNvPr id="4" name="Text Placeholder 3">
            <a:extLst>
              <a:ext uri="{FF2B5EF4-FFF2-40B4-BE49-F238E27FC236}">
                <a16:creationId xmlns:a16="http://schemas.microsoft.com/office/drawing/2014/main" id="{11F56D5B-A107-83C3-9955-9A53CFE868B0}"/>
              </a:ext>
            </a:extLst>
          </p:cNvPr>
          <p:cNvSpPr>
            <a:spLocks noGrp="1"/>
          </p:cNvSpPr>
          <p:nvPr>
            <p:ph type="body" sz="half" idx="2" hasCustomPrompt="1"/>
          </p:nvPr>
        </p:nvSpPr>
        <p:spPr>
          <a:xfrm>
            <a:off x="6950475" y="1927804"/>
            <a:ext cx="3932237"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www.driehoekonderzoek.nl</a:t>
            </a:r>
            <a:endParaRPr lang="en-GB"/>
          </a:p>
        </p:txBody>
      </p:sp>
      <p:sp>
        <p:nvSpPr>
          <p:cNvPr id="5" name="Date Placeholder 4">
            <a:extLst>
              <a:ext uri="{FF2B5EF4-FFF2-40B4-BE49-F238E27FC236}">
                <a16:creationId xmlns:a16="http://schemas.microsoft.com/office/drawing/2014/main" id="{266455B4-11C0-0D69-4F75-BF923206A189}"/>
              </a:ext>
            </a:extLst>
          </p:cNvPr>
          <p:cNvSpPr>
            <a:spLocks noGrp="1"/>
          </p:cNvSpPr>
          <p:nvPr>
            <p:ph type="dt" sz="half" idx="10"/>
          </p:nvPr>
        </p:nvSpPr>
        <p:spPr/>
        <p:txBody>
          <a:bodyPr/>
          <a:lstStyle/>
          <a:p>
            <a:fld id="{3552FEDB-4167-0842-9F59-D3534D2A659B}" type="datetimeFigureOut">
              <a:rPr lang="en-NL" smtClean="0"/>
              <a:t>10/10/2025</a:t>
            </a:fld>
            <a:endParaRPr lang="en-NL"/>
          </a:p>
        </p:txBody>
      </p:sp>
      <p:sp>
        <p:nvSpPr>
          <p:cNvPr id="6" name="Footer Placeholder 5">
            <a:extLst>
              <a:ext uri="{FF2B5EF4-FFF2-40B4-BE49-F238E27FC236}">
                <a16:creationId xmlns:a16="http://schemas.microsoft.com/office/drawing/2014/main" id="{62BADED1-DC58-2A10-A18E-E9C51C5A104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875CA354-B99B-C1D4-A452-12E635907A21}"/>
              </a:ext>
            </a:extLst>
          </p:cNvPr>
          <p:cNvSpPr>
            <a:spLocks noGrp="1"/>
          </p:cNvSpPr>
          <p:nvPr>
            <p:ph type="sldNum" sz="quarter" idx="12"/>
          </p:nvPr>
        </p:nvSpPr>
        <p:spPr/>
        <p:txBody>
          <a:bodyPr/>
          <a:lstStyle/>
          <a:p>
            <a:fld id="{D676D18D-AE37-9C43-ACD0-EEB9C8A0A353}" type="slidenum">
              <a:rPr lang="en-NL" smtClean="0"/>
              <a:t>‹#›</a:t>
            </a:fld>
            <a:endParaRPr lang="en-NL"/>
          </a:p>
        </p:txBody>
      </p:sp>
      <p:sp>
        <p:nvSpPr>
          <p:cNvPr id="11" name="Oval 23">
            <a:extLst>
              <a:ext uri="{FF2B5EF4-FFF2-40B4-BE49-F238E27FC236}">
                <a16:creationId xmlns:a16="http://schemas.microsoft.com/office/drawing/2014/main" id="{7D7DC634-A938-7018-3DA9-795495625F30}"/>
              </a:ext>
            </a:extLst>
          </p:cNvPr>
          <p:cNvSpPr/>
          <p:nvPr userDrawn="1"/>
        </p:nvSpPr>
        <p:spPr>
          <a:xfrm>
            <a:off x="10139081" y="5486400"/>
            <a:ext cx="1942201" cy="1317462"/>
          </a:xfrm>
          <a:custGeom>
            <a:avLst/>
            <a:gdLst>
              <a:gd name="connsiteX0" fmla="*/ 0 w 1909011"/>
              <a:gd name="connsiteY0" fmla="*/ 942073 h 1884145"/>
              <a:gd name="connsiteX1" fmla="*/ 954506 w 1909011"/>
              <a:gd name="connsiteY1" fmla="*/ 0 h 1884145"/>
              <a:gd name="connsiteX2" fmla="*/ 1909012 w 1909011"/>
              <a:gd name="connsiteY2" fmla="*/ 942073 h 1884145"/>
              <a:gd name="connsiteX3" fmla="*/ 954506 w 1909011"/>
              <a:gd name="connsiteY3" fmla="*/ 1884146 h 1884145"/>
              <a:gd name="connsiteX4" fmla="*/ 0 w 1909011"/>
              <a:gd name="connsiteY4" fmla="*/ 942073 h 1884145"/>
              <a:gd name="connsiteX0" fmla="*/ 296 w 1909308"/>
              <a:gd name="connsiteY0" fmla="*/ 877905 h 1819978"/>
              <a:gd name="connsiteX1" fmla="*/ 1035012 w 1909308"/>
              <a:gd name="connsiteY1" fmla="*/ 0 h 1819978"/>
              <a:gd name="connsiteX2" fmla="*/ 1909308 w 1909308"/>
              <a:gd name="connsiteY2" fmla="*/ 877905 h 1819978"/>
              <a:gd name="connsiteX3" fmla="*/ 954802 w 1909308"/>
              <a:gd name="connsiteY3" fmla="*/ 1819978 h 1819978"/>
              <a:gd name="connsiteX4" fmla="*/ 296 w 1909308"/>
              <a:gd name="connsiteY4" fmla="*/ 877905 h 1819978"/>
              <a:gd name="connsiteX0" fmla="*/ 241 w 1785685"/>
              <a:gd name="connsiteY0" fmla="*/ 890270 h 1819991"/>
              <a:gd name="connsiteX1" fmla="*/ 911389 w 1785685"/>
              <a:gd name="connsiteY1" fmla="*/ 8 h 1819991"/>
              <a:gd name="connsiteX2" fmla="*/ 1785685 w 1785685"/>
              <a:gd name="connsiteY2" fmla="*/ 877913 h 1819991"/>
              <a:gd name="connsiteX3" fmla="*/ 831179 w 1785685"/>
              <a:gd name="connsiteY3" fmla="*/ 1819986 h 1819991"/>
              <a:gd name="connsiteX4" fmla="*/ 241 w 1785685"/>
              <a:gd name="connsiteY4" fmla="*/ 890270 h 1819991"/>
              <a:gd name="connsiteX0" fmla="*/ 204217 w 1989661"/>
              <a:gd name="connsiteY0" fmla="*/ 890270 h 1819988"/>
              <a:gd name="connsiteX1" fmla="*/ 1115365 w 1989661"/>
              <a:gd name="connsiteY1" fmla="*/ 8 h 1819988"/>
              <a:gd name="connsiteX2" fmla="*/ 1989661 w 1989661"/>
              <a:gd name="connsiteY2" fmla="*/ 877913 h 1819988"/>
              <a:gd name="connsiteX3" fmla="*/ 1035155 w 1989661"/>
              <a:gd name="connsiteY3" fmla="*/ 1819986 h 1819988"/>
              <a:gd name="connsiteX4" fmla="*/ 204217 w 1989661"/>
              <a:gd name="connsiteY4" fmla="*/ 890270 h 1819988"/>
              <a:gd name="connsiteX0" fmla="*/ 53 w 1785497"/>
              <a:gd name="connsiteY0" fmla="*/ 890270 h 1652469"/>
              <a:gd name="connsiteX1" fmla="*/ 911201 w 1785497"/>
              <a:gd name="connsiteY1" fmla="*/ 8 h 1652469"/>
              <a:gd name="connsiteX2" fmla="*/ 1785497 w 1785497"/>
              <a:gd name="connsiteY2" fmla="*/ 877913 h 1652469"/>
              <a:gd name="connsiteX3" fmla="*/ 872871 w 1785497"/>
              <a:gd name="connsiteY3" fmla="*/ 1652463 h 1652469"/>
              <a:gd name="connsiteX4" fmla="*/ 53 w 1785497"/>
              <a:gd name="connsiteY4" fmla="*/ 890270 h 1652469"/>
              <a:gd name="connsiteX0" fmla="*/ 41 w 1973949"/>
              <a:gd name="connsiteY0" fmla="*/ 932305 h 1652750"/>
              <a:gd name="connsiteX1" fmla="*/ 1099653 w 1973949"/>
              <a:gd name="connsiteY1" fmla="*/ 163 h 1652750"/>
              <a:gd name="connsiteX2" fmla="*/ 1973949 w 1973949"/>
              <a:gd name="connsiteY2" fmla="*/ 878068 h 1652750"/>
              <a:gd name="connsiteX3" fmla="*/ 1061323 w 1973949"/>
              <a:gd name="connsiteY3" fmla="*/ 1652618 h 1652750"/>
              <a:gd name="connsiteX4" fmla="*/ 41 w 1973949"/>
              <a:gd name="connsiteY4" fmla="*/ 932305 h 1652750"/>
              <a:gd name="connsiteX0" fmla="*/ 264699 w 2238607"/>
              <a:gd name="connsiteY0" fmla="*/ 932305 h 1652674"/>
              <a:gd name="connsiteX1" fmla="*/ 1364311 w 2238607"/>
              <a:gd name="connsiteY1" fmla="*/ 163 h 1652674"/>
              <a:gd name="connsiteX2" fmla="*/ 2238607 w 2238607"/>
              <a:gd name="connsiteY2" fmla="*/ 878068 h 1652674"/>
              <a:gd name="connsiteX3" fmla="*/ 1325981 w 2238607"/>
              <a:gd name="connsiteY3" fmla="*/ 1652618 h 1652674"/>
              <a:gd name="connsiteX4" fmla="*/ 264699 w 2238607"/>
              <a:gd name="connsiteY4" fmla="*/ 932305 h 1652674"/>
              <a:gd name="connsiteX0" fmla="*/ 42 w 1973950"/>
              <a:gd name="connsiteY0" fmla="*/ 932305 h 1596924"/>
              <a:gd name="connsiteX1" fmla="*/ 1099654 w 1973950"/>
              <a:gd name="connsiteY1" fmla="*/ 163 h 1596924"/>
              <a:gd name="connsiteX2" fmla="*/ 1973950 w 1973950"/>
              <a:gd name="connsiteY2" fmla="*/ 878068 h 1596924"/>
              <a:gd name="connsiteX3" fmla="*/ 1061324 w 1973950"/>
              <a:gd name="connsiteY3" fmla="*/ 1596777 h 1596924"/>
              <a:gd name="connsiteX4" fmla="*/ 42 w 1973950"/>
              <a:gd name="connsiteY4" fmla="*/ 932305 h 1596924"/>
              <a:gd name="connsiteX0" fmla="*/ 3316 w 1977224"/>
              <a:gd name="connsiteY0" fmla="*/ 2033774 h 2698508"/>
              <a:gd name="connsiteX1" fmla="*/ 1429840 w 1977224"/>
              <a:gd name="connsiteY1" fmla="*/ 41 h 2698508"/>
              <a:gd name="connsiteX2" fmla="*/ 1977224 w 1977224"/>
              <a:gd name="connsiteY2" fmla="*/ 1979537 h 2698508"/>
              <a:gd name="connsiteX3" fmla="*/ 1064598 w 1977224"/>
              <a:gd name="connsiteY3" fmla="*/ 2698246 h 2698508"/>
              <a:gd name="connsiteX4" fmla="*/ 3316 w 1977224"/>
              <a:gd name="connsiteY4" fmla="*/ 2033774 h 2698508"/>
              <a:gd name="connsiteX0" fmla="*/ 3316 w 1977224"/>
              <a:gd name="connsiteY0" fmla="*/ 3195876 h 3860611"/>
              <a:gd name="connsiteX1" fmla="*/ 1429840 w 1977224"/>
              <a:gd name="connsiteY1" fmla="*/ 1162143 h 3860611"/>
              <a:gd name="connsiteX2" fmla="*/ 1977224 w 1977224"/>
              <a:gd name="connsiteY2" fmla="*/ 3141639 h 3860611"/>
              <a:gd name="connsiteX3" fmla="*/ 1064598 w 1977224"/>
              <a:gd name="connsiteY3" fmla="*/ 3860348 h 3860611"/>
              <a:gd name="connsiteX4" fmla="*/ 3316 w 1977224"/>
              <a:gd name="connsiteY4" fmla="*/ 3195876 h 3860611"/>
              <a:gd name="connsiteX0" fmla="*/ 3252 w 1874416"/>
              <a:gd name="connsiteY0" fmla="*/ 2034153 h 2700796"/>
              <a:gd name="connsiteX1" fmla="*/ 1429776 w 1874416"/>
              <a:gd name="connsiteY1" fmla="*/ 420 h 2700796"/>
              <a:gd name="connsiteX2" fmla="*/ 1874416 w 1874416"/>
              <a:gd name="connsiteY2" fmla="*/ 1866516 h 2700796"/>
              <a:gd name="connsiteX3" fmla="*/ 1064534 w 1874416"/>
              <a:gd name="connsiteY3" fmla="*/ 2698625 h 2700796"/>
              <a:gd name="connsiteX4" fmla="*/ 3252 w 1874416"/>
              <a:gd name="connsiteY4" fmla="*/ 2034153 h 2700796"/>
              <a:gd name="connsiteX0" fmla="*/ 2433 w 2218822"/>
              <a:gd name="connsiteY0" fmla="*/ 1737288 h 2699450"/>
              <a:gd name="connsiteX1" fmla="*/ 1774182 w 2218822"/>
              <a:gd name="connsiteY1" fmla="*/ 264 h 2699450"/>
              <a:gd name="connsiteX2" fmla="*/ 2218822 w 2218822"/>
              <a:gd name="connsiteY2" fmla="*/ 1866360 h 2699450"/>
              <a:gd name="connsiteX3" fmla="*/ 1408940 w 2218822"/>
              <a:gd name="connsiteY3" fmla="*/ 2698469 h 2699450"/>
              <a:gd name="connsiteX4" fmla="*/ 2433 w 2218822"/>
              <a:gd name="connsiteY4" fmla="*/ 1737288 h 2699450"/>
              <a:gd name="connsiteX0" fmla="*/ 369454 w 2585843"/>
              <a:gd name="connsiteY0" fmla="*/ 1737178 h 2699341"/>
              <a:gd name="connsiteX1" fmla="*/ 2141203 w 2585843"/>
              <a:gd name="connsiteY1" fmla="*/ 154 h 2699341"/>
              <a:gd name="connsiteX2" fmla="*/ 2585843 w 2585843"/>
              <a:gd name="connsiteY2" fmla="*/ 1866250 h 2699341"/>
              <a:gd name="connsiteX3" fmla="*/ 1775961 w 2585843"/>
              <a:gd name="connsiteY3" fmla="*/ 2698359 h 2699341"/>
              <a:gd name="connsiteX4" fmla="*/ 369454 w 2585843"/>
              <a:gd name="connsiteY4" fmla="*/ 1737178 h 2699341"/>
              <a:gd name="connsiteX0" fmla="*/ 2865 w 2219254"/>
              <a:gd name="connsiteY0" fmla="*/ 1737282 h 2563098"/>
              <a:gd name="connsiteX1" fmla="*/ 1774614 w 2219254"/>
              <a:gd name="connsiteY1" fmla="*/ 258 h 2563098"/>
              <a:gd name="connsiteX2" fmla="*/ 2219254 w 2219254"/>
              <a:gd name="connsiteY2" fmla="*/ 1866354 h 2563098"/>
              <a:gd name="connsiteX3" fmla="*/ 1381755 w 2219254"/>
              <a:gd name="connsiteY3" fmla="*/ 2561518 h 2563098"/>
              <a:gd name="connsiteX4" fmla="*/ 2865 w 2219254"/>
              <a:gd name="connsiteY4" fmla="*/ 1737282 h 256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254" h="2563098">
                <a:moveTo>
                  <a:pt x="2865" y="1737282"/>
                </a:moveTo>
                <a:cubicBezTo>
                  <a:pt x="68341" y="1310405"/>
                  <a:pt x="1405216" y="-21254"/>
                  <a:pt x="1774614" y="258"/>
                </a:cubicBezTo>
                <a:cubicBezTo>
                  <a:pt x="2144012" y="21770"/>
                  <a:pt x="2219254" y="1346061"/>
                  <a:pt x="2219254" y="1866354"/>
                </a:cubicBezTo>
                <a:cubicBezTo>
                  <a:pt x="2219254" y="2386647"/>
                  <a:pt x="1751153" y="2583030"/>
                  <a:pt x="1381755" y="2561518"/>
                </a:cubicBezTo>
                <a:cubicBezTo>
                  <a:pt x="1012357" y="2540006"/>
                  <a:pt x="-62611" y="2164159"/>
                  <a:pt x="2865" y="173728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12" descr="A logo of a triangle with people in it&#10;&#10;AI-generated content may be incorrect.">
            <a:extLst>
              <a:ext uri="{FF2B5EF4-FFF2-40B4-BE49-F238E27FC236}">
                <a16:creationId xmlns:a16="http://schemas.microsoft.com/office/drawing/2014/main" id="{0B1198DD-DCE4-3B7A-D69F-07E4A638417E}"/>
              </a:ext>
            </a:extLst>
          </p:cNvPr>
          <p:cNvPicPr>
            <a:picLocks noChangeAspect="1"/>
          </p:cNvPicPr>
          <p:nvPr userDrawn="1"/>
        </p:nvPicPr>
        <p:blipFill>
          <a:blip r:embed="rId3"/>
          <a:stretch>
            <a:fillRect/>
          </a:stretch>
        </p:blipFill>
        <p:spPr>
          <a:xfrm>
            <a:off x="10399363" y="5266778"/>
            <a:ext cx="1792637" cy="1792637"/>
          </a:xfrm>
          <a:prstGeom prst="rect">
            <a:avLst/>
          </a:prstGeom>
        </p:spPr>
      </p:pic>
      <p:pic>
        <p:nvPicPr>
          <p:cNvPr id="15" name="Graphic 14" descr="Receiver with solid fill">
            <a:extLst>
              <a:ext uri="{FF2B5EF4-FFF2-40B4-BE49-F238E27FC236}">
                <a16:creationId xmlns:a16="http://schemas.microsoft.com/office/drawing/2014/main" id="{875260D8-D7B6-AA20-B8B8-541002B5E01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57893" y="3036894"/>
            <a:ext cx="450658" cy="450658"/>
          </a:xfrm>
          <a:prstGeom prst="rect">
            <a:avLst/>
          </a:prstGeom>
        </p:spPr>
      </p:pic>
      <p:pic>
        <p:nvPicPr>
          <p:cNvPr id="17" name="Graphic 16" descr="Email with solid fill">
            <a:extLst>
              <a:ext uri="{FF2B5EF4-FFF2-40B4-BE49-F238E27FC236}">
                <a16:creationId xmlns:a16="http://schemas.microsoft.com/office/drawing/2014/main" id="{4EBB52E7-C055-06BB-3860-B4559AAC140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57892" y="2420033"/>
            <a:ext cx="450657" cy="450657"/>
          </a:xfrm>
          <a:prstGeom prst="rect">
            <a:avLst/>
          </a:prstGeom>
        </p:spPr>
      </p:pic>
      <p:pic>
        <p:nvPicPr>
          <p:cNvPr id="19" name="Graphic 18" descr="Internet with solid fill">
            <a:extLst>
              <a:ext uri="{FF2B5EF4-FFF2-40B4-BE49-F238E27FC236}">
                <a16:creationId xmlns:a16="http://schemas.microsoft.com/office/drawing/2014/main" id="{5DB5DABE-BD9A-0172-0593-BD0549872E5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314349" y="1839756"/>
            <a:ext cx="541223" cy="541223"/>
          </a:xfrm>
          <a:prstGeom prst="rect">
            <a:avLst/>
          </a:prstGeom>
        </p:spPr>
      </p:pic>
      <p:pic>
        <p:nvPicPr>
          <p:cNvPr id="21" name="Graphic 20" descr="Users with solid fill">
            <a:extLst>
              <a:ext uri="{FF2B5EF4-FFF2-40B4-BE49-F238E27FC236}">
                <a16:creationId xmlns:a16="http://schemas.microsoft.com/office/drawing/2014/main" id="{720E6A32-A4D0-16C8-FF45-34180403092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324478" y="3575722"/>
            <a:ext cx="565351" cy="565351"/>
          </a:xfrm>
          <a:prstGeom prst="rect">
            <a:avLst/>
          </a:prstGeom>
        </p:spPr>
      </p:pic>
      <p:sp>
        <p:nvSpPr>
          <p:cNvPr id="22" name="Text Placeholder 3">
            <a:extLst>
              <a:ext uri="{FF2B5EF4-FFF2-40B4-BE49-F238E27FC236}">
                <a16:creationId xmlns:a16="http://schemas.microsoft.com/office/drawing/2014/main" id="{73188296-4A18-051C-F5B4-E8E1D2319E8D}"/>
              </a:ext>
            </a:extLst>
          </p:cNvPr>
          <p:cNvSpPr>
            <a:spLocks noGrp="1"/>
          </p:cNvSpPr>
          <p:nvPr>
            <p:ph type="body" sz="half" idx="13" hasCustomPrompt="1"/>
          </p:nvPr>
        </p:nvSpPr>
        <p:spPr>
          <a:xfrm>
            <a:off x="6950475" y="2565506"/>
            <a:ext cx="3932237"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3hoek@essb.eur.nl</a:t>
            </a:r>
          </a:p>
        </p:txBody>
      </p:sp>
      <p:sp>
        <p:nvSpPr>
          <p:cNvPr id="24" name="Text Placeholder 3">
            <a:extLst>
              <a:ext uri="{FF2B5EF4-FFF2-40B4-BE49-F238E27FC236}">
                <a16:creationId xmlns:a16="http://schemas.microsoft.com/office/drawing/2014/main" id="{17077C5F-5176-42A1-119B-5B3C0FC3925E}"/>
              </a:ext>
            </a:extLst>
          </p:cNvPr>
          <p:cNvSpPr>
            <a:spLocks noGrp="1"/>
          </p:cNvSpPr>
          <p:nvPr>
            <p:ph type="body" sz="half" idx="14" hasCustomPrompt="1"/>
          </p:nvPr>
        </p:nvSpPr>
        <p:spPr>
          <a:xfrm>
            <a:off x="6950475" y="3126271"/>
            <a:ext cx="3932237" cy="41030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06 16 07 13 99</a:t>
            </a:r>
          </a:p>
        </p:txBody>
      </p:sp>
      <p:sp>
        <p:nvSpPr>
          <p:cNvPr id="25" name="Text Placeholder 3">
            <a:extLst>
              <a:ext uri="{FF2B5EF4-FFF2-40B4-BE49-F238E27FC236}">
                <a16:creationId xmlns:a16="http://schemas.microsoft.com/office/drawing/2014/main" id="{E827EECD-23CD-B8AF-03E6-DEE880DBB9BD}"/>
              </a:ext>
            </a:extLst>
          </p:cNvPr>
          <p:cNvSpPr>
            <a:spLocks noGrp="1"/>
          </p:cNvSpPr>
          <p:nvPr>
            <p:ph type="body" sz="half" idx="15" hasCustomPrompt="1"/>
          </p:nvPr>
        </p:nvSpPr>
        <p:spPr>
          <a:xfrm>
            <a:off x="6950475" y="3675834"/>
            <a:ext cx="3932237" cy="14188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Prof. dr. Renske Keizer</a:t>
            </a:r>
          </a:p>
          <a:p>
            <a:pPr lvl="0"/>
            <a:r>
              <a:rPr lang="en-GB"/>
              <a:t>dr. Maaike Hornstra</a:t>
            </a:r>
          </a:p>
          <a:p>
            <a:pPr lvl="0"/>
            <a:r>
              <a:rPr lang="en-GB"/>
              <a:t>Shelby Sissing, MSc</a:t>
            </a:r>
          </a:p>
          <a:p>
            <a:pPr lvl="0"/>
            <a:r>
              <a:rPr lang="en-GB"/>
              <a:t>Petra </a:t>
            </a:r>
            <a:r>
              <a:rPr lang="en-GB" err="1"/>
              <a:t>Olsthoorn</a:t>
            </a:r>
            <a:r>
              <a:rPr lang="en-GB"/>
              <a:t>, MSc</a:t>
            </a:r>
          </a:p>
          <a:p>
            <a:pPr lvl="0"/>
            <a:endParaRPr lang="en-GB"/>
          </a:p>
        </p:txBody>
      </p:sp>
      <p:pic>
        <p:nvPicPr>
          <p:cNvPr id="26" name="Picture 25">
            <a:extLst>
              <a:ext uri="{FF2B5EF4-FFF2-40B4-BE49-F238E27FC236}">
                <a16:creationId xmlns:a16="http://schemas.microsoft.com/office/drawing/2014/main" id="{2E1FEABB-8C48-7C6C-38F0-E38D0C811D2C}"/>
              </a:ext>
            </a:extLst>
          </p:cNvPr>
          <p:cNvPicPr>
            <a:picLocks noChangeAspect="1"/>
          </p:cNvPicPr>
          <p:nvPr userDrawn="1"/>
        </p:nvPicPr>
        <p:blipFill>
          <a:blip r:embed="rId12"/>
          <a:stretch>
            <a:fillRect/>
          </a:stretch>
        </p:blipFill>
        <p:spPr>
          <a:xfrm>
            <a:off x="7425631" y="4836946"/>
            <a:ext cx="3556165" cy="2134452"/>
          </a:xfrm>
          <a:prstGeom prst="rect">
            <a:avLst/>
          </a:prstGeom>
        </p:spPr>
      </p:pic>
      <p:pic>
        <p:nvPicPr>
          <p:cNvPr id="27" name="Picture 26">
            <a:extLst>
              <a:ext uri="{FF2B5EF4-FFF2-40B4-BE49-F238E27FC236}">
                <a16:creationId xmlns:a16="http://schemas.microsoft.com/office/drawing/2014/main" id="{030409F0-3BBF-B344-2087-EA8D2C5C4FDB}"/>
              </a:ext>
            </a:extLst>
          </p:cNvPr>
          <p:cNvPicPr>
            <a:picLocks noChangeAspect="1"/>
          </p:cNvPicPr>
          <p:nvPr userDrawn="1"/>
        </p:nvPicPr>
        <p:blipFill>
          <a:blip r:embed="rId13"/>
          <a:stretch>
            <a:fillRect/>
          </a:stretch>
        </p:blipFill>
        <p:spPr>
          <a:xfrm>
            <a:off x="6361345" y="4986168"/>
            <a:ext cx="1511232" cy="1982532"/>
          </a:xfrm>
          <a:prstGeom prst="rect">
            <a:avLst/>
          </a:prstGeom>
        </p:spPr>
      </p:pic>
    </p:spTree>
    <p:extLst>
      <p:ext uri="{BB962C8B-B14F-4D97-AF65-F5344CB8AC3E}">
        <p14:creationId xmlns:p14="http://schemas.microsoft.com/office/powerpoint/2010/main" val="1795842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08C087-2BCF-7BD3-A5B4-5A7F08B41016}"/>
              </a:ext>
            </a:extLst>
          </p:cNvPr>
          <p:cNvSpPr/>
          <p:nvPr userDrawn="1"/>
        </p:nvSpPr>
        <p:spPr>
          <a:xfrm>
            <a:off x="10518184" y="5098473"/>
            <a:ext cx="1690255" cy="1759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Date Placeholder 3">
            <a:extLst>
              <a:ext uri="{FF2B5EF4-FFF2-40B4-BE49-F238E27FC236}">
                <a16:creationId xmlns:a16="http://schemas.microsoft.com/office/drawing/2014/main" id="{DE93794E-FF2B-3650-C4A6-2789F82C1C19}"/>
              </a:ext>
            </a:extLst>
          </p:cNvPr>
          <p:cNvSpPr>
            <a:spLocks noGrp="1"/>
          </p:cNvSpPr>
          <p:nvPr>
            <p:ph type="dt" sz="half" idx="10"/>
          </p:nvPr>
        </p:nvSpPr>
        <p:spPr/>
        <p:txBody>
          <a:bodyPr/>
          <a:lstStyle/>
          <a:p>
            <a:fld id="{D6D9E7DB-8603-1142-956D-8F37B1EF8128}" type="datetimeFigureOut">
              <a:rPr lang="en-NL" smtClean="0"/>
              <a:t>10/10/2025</a:t>
            </a:fld>
            <a:endParaRPr lang="en-NL"/>
          </a:p>
        </p:txBody>
      </p:sp>
      <p:sp>
        <p:nvSpPr>
          <p:cNvPr id="5" name="Footer Placeholder 4">
            <a:extLst>
              <a:ext uri="{FF2B5EF4-FFF2-40B4-BE49-F238E27FC236}">
                <a16:creationId xmlns:a16="http://schemas.microsoft.com/office/drawing/2014/main" id="{F086C7F3-0234-0884-BE05-A90AF43F847E}"/>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22E97F1-1E12-0A47-2C7E-005CD6AB7F57}"/>
              </a:ext>
            </a:extLst>
          </p:cNvPr>
          <p:cNvSpPr>
            <a:spLocks noGrp="1"/>
          </p:cNvSpPr>
          <p:nvPr>
            <p:ph type="sldNum" sz="quarter" idx="12"/>
          </p:nvPr>
        </p:nvSpPr>
        <p:spPr/>
        <p:txBody>
          <a:bodyPr/>
          <a:lstStyle/>
          <a:p>
            <a:fld id="{1CF24747-0B9A-384A-969B-EB0080EC6575}" type="slidenum">
              <a:rPr lang="en-NL" smtClean="0"/>
              <a:t>‹#›</a:t>
            </a:fld>
            <a:endParaRPr lang="en-NL"/>
          </a:p>
        </p:txBody>
      </p:sp>
      <p:pic>
        <p:nvPicPr>
          <p:cNvPr id="11" name="Graphic 10">
            <a:extLst>
              <a:ext uri="{FF2B5EF4-FFF2-40B4-BE49-F238E27FC236}">
                <a16:creationId xmlns:a16="http://schemas.microsoft.com/office/drawing/2014/main" id="{C2BE50C4-039C-D7E9-8090-B00DA27197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25738" y="155735"/>
            <a:ext cx="3620083" cy="3620083"/>
          </a:xfrm>
          <a:prstGeom prst="rect">
            <a:avLst/>
          </a:prstGeom>
        </p:spPr>
      </p:pic>
      <p:grpSp>
        <p:nvGrpSpPr>
          <p:cNvPr id="138" name="Group 137">
            <a:extLst>
              <a:ext uri="{FF2B5EF4-FFF2-40B4-BE49-F238E27FC236}">
                <a16:creationId xmlns:a16="http://schemas.microsoft.com/office/drawing/2014/main" id="{FF444D60-B404-4A97-827F-1B872BB2A846}"/>
              </a:ext>
            </a:extLst>
          </p:cNvPr>
          <p:cNvGrpSpPr/>
          <p:nvPr userDrawn="1"/>
        </p:nvGrpSpPr>
        <p:grpSpPr>
          <a:xfrm>
            <a:off x="-1965411" y="-594809"/>
            <a:ext cx="16133070" cy="7496796"/>
            <a:chOff x="-2039503" y="-731334"/>
            <a:chExt cx="16133070" cy="7496796"/>
          </a:xfrm>
          <a:blipFill>
            <a:blip r:embed="rId4"/>
            <a:stretch>
              <a:fillRect/>
            </a:stretch>
          </a:blipFill>
        </p:grpSpPr>
        <p:grpSp>
          <p:nvGrpSpPr>
            <p:cNvPr id="116" name="Group 115">
              <a:extLst>
                <a:ext uri="{FF2B5EF4-FFF2-40B4-BE49-F238E27FC236}">
                  <a16:creationId xmlns:a16="http://schemas.microsoft.com/office/drawing/2014/main" id="{A5AF8E8D-5CB5-89E2-6ED5-3AA6D729A5A9}"/>
                </a:ext>
              </a:extLst>
            </p:cNvPr>
            <p:cNvGrpSpPr/>
            <p:nvPr userDrawn="1"/>
          </p:nvGrpSpPr>
          <p:grpSpPr>
            <a:xfrm>
              <a:off x="-2039503" y="-731334"/>
              <a:ext cx="16133070" cy="7496796"/>
              <a:chOff x="-1533318" y="-1097757"/>
              <a:chExt cx="16133070" cy="7496796"/>
            </a:xfrm>
            <a:grpFill/>
          </p:grpSpPr>
          <p:grpSp>
            <p:nvGrpSpPr>
              <p:cNvPr id="98" name="Group 97">
                <a:extLst>
                  <a:ext uri="{FF2B5EF4-FFF2-40B4-BE49-F238E27FC236}">
                    <a16:creationId xmlns:a16="http://schemas.microsoft.com/office/drawing/2014/main" id="{A0A79F73-4C8F-808F-CB2D-E8E76B427FD1}"/>
                  </a:ext>
                </a:extLst>
              </p:cNvPr>
              <p:cNvGrpSpPr>
                <a:grpSpLocks/>
              </p:cNvGrpSpPr>
              <p:nvPr userDrawn="1"/>
            </p:nvGrpSpPr>
            <p:grpSpPr>
              <a:xfrm>
                <a:off x="-1533318" y="729052"/>
                <a:ext cx="16133070" cy="5669987"/>
                <a:chOff x="-1533318" y="729041"/>
                <a:chExt cx="16133070" cy="5671306"/>
              </a:xfrm>
              <a:grpFill/>
            </p:grpSpPr>
            <p:sp>
              <p:nvSpPr>
                <p:cNvPr id="27" name="Triangle 26">
                  <a:extLst>
                    <a:ext uri="{FF2B5EF4-FFF2-40B4-BE49-F238E27FC236}">
                      <a16:creationId xmlns:a16="http://schemas.microsoft.com/office/drawing/2014/main" id="{A37C01BA-A5FD-E5F8-1B00-8630FA25289D}"/>
                    </a:ext>
                  </a:extLst>
                </p:cNvPr>
                <p:cNvSpPr>
                  <a:spLocks noChangeAspect="1"/>
                </p:cNvSpPr>
                <p:nvPr userDrawn="1"/>
              </p:nvSpPr>
              <p:spPr>
                <a:xfrm>
                  <a:off x="5472137" y="4542733"/>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0" name="Triangle 59">
                  <a:extLst>
                    <a:ext uri="{FF2B5EF4-FFF2-40B4-BE49-F238E27FC236}">
                      <a16:creationId xmlns:a16="http://schemas.microsoft.com/office/drawing/2014/main" id="{F02A27F1-AA31-66AA-E3C5-7537231FBD2A}"/>
                    </a:ext>
                  </a:extLst>
                </p:cNvPr>
                <p:cNvSpPr>
                  <a:spLocks noChangeAspect="1"/>
                </p:cNvSpPr>
                <p:nvPr userDrawn="1"/>
              </p:nvSpPr>
              <p:spPr>
                <a:xfrm rot="10800000">
                  <a:off x="4290414" y="4542733"/>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1" name="Triangle 60">
                  <a:extLst>
                    <a:ext uri="{FF2B5EF4-FFF2-40B4-BE49-F238E27FC236}">
                      <a16:creationId xmlns:a16="http://schemas.microsoft.com/office/drawing/2014/main" id="{7754B463-B9CD-48ED-C2B3-7CE8DD8167E2}"/>
                    </a:ext>
                  </a:extLst>
                </p:cNvPr>
                <p:cNvSpPr>
                  <a:spLocks noChangeAspect="1"/>
                </p:cNvSpPr>
                <p:nvPr userDrawn="1"/>
              </p:nvSpPr>
              <p:spPr>
                <a:xfrm>
                  <a:off x="3108690" y="4542733"/>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2" name="Triangle 61">
                  <a:extLst>
                    <a:ext uri="{FF2B5EF4-FFF2-40B4-BE49-F238E27FC236}">
                      <a16:creationId xmlns:a16="http://schemas.microsoft.com/office/drawing/2014/main" id="{4E780A76-2CD8-C96B-8BA9-0C6A02768486}"/>
                    </a:ext>
                  </a:extLst>
                </p:cNvPr>
                <p:cNvSpPr>
                  <a:spLocks noChangeAspect="1"/>
                </p:cNvSpPr>
                <p:nvPr userDrawn="1"/>
              </p:nvSpPr>
              <p:spPr>
                <a:xfrm rot="10800000">
                  <a:off x="1926967" y="4542733"/>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3" name="Triangle 62">
                  <a:extLst>
                    <a:ext uri="{FF2B5EF4-FFF2-40B4-BE49-F238E27FC236}">
                      <a16:creationId xmlns:a16="http://schemas.microsoft.com/office/drawing/2014/main" id="{E0849E98-8ABE-9A04-22EB-54252467F6E0}"/>
                    </a:ext>
                  </a:extLst>
                </p:cNvPr>
                <p:cNvSpPr>
                  <a:spLocks noChangeAspect="1"/>
                </p:cNvSpPr>
                <p:nvPr userDrawn="1"/>
              </p:nvSpPr>
              <p:spPr>
                <a:xfrm>
                  <a:off x="745243" y="455635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4" name="Triangle 63">
                  <a:extLst>
                    <a:ext uri="{FF2B5EF4-FFF2-40B4-BE49-F238E27FC236}">
                      <a16:creationId xmlns:a16="http://schemas.microsoft.com/office/drawing/2014/main" id="{B8557524-6D48-A817-160C-3F8BB6A6C317}"/>
                    </a:ext>
                  </a:extLst>
                </p:cNvPr>
                <p:cNvSpPr>
                  <a:spLocks noChangeAspect="1"/>
                </p:cNvSpPr>
                <p:nvPr userDrawn="1"/>
              </p:nvSpPr>
              <p:spPr>
                <a:xfrm rot="10800000">
                  <a:off x="-436480" y="455635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6" name="Triangle 65">
                  <a:extLst>
                    <a:ext uri="{FF2B5EF4-FFF2-40B4-BE49-F238E27FC236}">
                      <a16:creationId xmlns:a16="http://schemas.microsoft.com/office/drawing/2014/main" id="{9AB4E0A9-C64C-5B2F-1760-FFE94370FAA5}"/>
                    </a:ext>
                  </a:extLst>
                </p:cNvPr>
                <p:cNvSpPr>
                  <a:spLocks noChangeAspect="1"/>
                </p:cNvSpPr>
                <p:nvPr userDrawn="1"/>
              </p:nvSpPr>
              <p:spPr>
                <a:xfrm>
                  <a:off x="10141520" y="455635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7" name="Triangle 66">
                  <a:extLst>
                    <a:ext uri="{FF2B5EF4-FFF2-40B4-BE49-F238E27FC236}">
                      <a16:creationId xmlns:a16="http://schemas.microsoft.com/office/drawing/2014/main" id="{1EE953E0-5B19-A6E1-1807-5ED6F6EDF15C}"/>
                    </a:ext>
                  </a:extLst>
                </p:cNvPr>
                <p:cNvSpPr>
                  <a:spLocks noChangeAspect="1"/>
                </p:cNvSpPr>
                <p:nvPr userDrawn="1"/>
              </p:nvSpPr>
              <p:spPr>
                <a:xfrm rot="10800000">
                  <a:off x="8959797" y="455635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8" name="Triangle 67">
                  <a:extLst>
                    <a:ext uri="{FF2B5EF4-FFF2-40B4-BE49-F238E27FC236}">
                      <a16:creationId xmlns:a16="http://schemas.microsoft.com/office/drawing/2014/main" id="{E99CAFC4-A66E-E41A-900A-1C11845D6074}"/>
                    </a:ext>
                  </a:extLst>
                </p:cNvPr>
                <p:cNvSpPr>
                  <a:spLocks noChangeAspect="1"/>
                </p:cNvSpPr>
                <p:nvPr userDrawn="1"/>
              </p:nvSpPr>
              <p:spPr>
                <a:xfrm>
                  <a:off x="7778073" y="455635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9" name="Triangle 68">
                  <a:extLst>
                    <a:ext uri="{FF2B5EF4-FFF2-40B4-BE49-F238E27FC236}">
                      <a16:creationId xmlns:a16="http://schemas.microsoft.com/office/drawing/2014/main" id="{B733EF1C-EF2B-BE02-24FA-AE41CA5DEFA8}"/>
                    </a:ext>
                  </a:extLst>
                </p:cNvPr>
                <p:cNvSpPr>
                  <a:spLocks noChangeAspect="1"/>
                </p:cNvSpPr>
                <p:nvPr userDrawn="1"/>
              </p:nvSpPr>
              <p:spPr>
                <a:xfrm rot="10800000">
                  <a:off x="6596350" y="455635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70" name="Triangle 69">
                  <a:extLst>
                    <a:ext uri="{FF2B5EF4-FFF2-40B4-BE49-F238E27FC236}">
                      <a16:creationId xmlns:a16="http://schemas.microsoft.com/office/drawing/2014/main" id="{802BF45C-B172-8B77-3A30-78DA7C026F76}"/>
                    </a:ext>
                  </a:extLst>
                </p:cNvPr>
                <p:cNvSpPr>
                  <a:spLocks noChangeAspect="1"/>
                </p:cNvSpPr>
                <p:nvPr userDrawn="1"/>
              </p:nvSpPr>
              <p:spPr>
                <a:xfrm rot="10800000">
                  <a:off x="11302682" y="4556348"/>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80" name="Triangle 79">
                  <a:extLst>
                    <a:ext uri="{FF2B5EF4-FFF2-40B4-BE49-F238E27FC236}">
                      <a16:creationId xmlns:a16="http://schemas.microsoft.com/office/drawing/2014/main" id="{C389156C-AB33-4C22-9F31-1878ACCA31CA}"/>
                    </a:ext>
                  </a:extLst>
                </p:cNvPr>
                <p:cNvSpPr>
                  <a:spLocks noChangeAspect="1"/>
                </p:cNvSpPr>
                <p:nvPr userDrawn="1"/>
              </p:nvSpPr>
              <p:spPr>
                <a:xfrm>
                  <a:off x="4347924" y="265751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81" name="Triangle 80">
                  <a:extLst>
                    <a:ext uri="{FF2B5EF4-FFF2-40B4-BE49-F238E27FC236}">
                      <a16:creationId xmlns:a16="http://schemas.microsoft.com/office/drawing/2014/main" id="{FA3BAD65-8390-550E-3149-D07A76B4F0A5}"/>
                    </a:ext>
                  </a:extLst>
                </p:cNvPr>
                <p:cNvSpPr>
                  <a:spLocks noChangeAspect="1"/>
                </p:cNvSpPr>
                <p:nvPr userDrawn="1"/>
              </p:nvSpPr>
              <p:spPr>
                <a:xfrm rot="10800000">
                  <a:off x="3166201" y="265751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82" name="Triangle 81">
                  <a:extLst>
                    <a:ext uri="{FF2B5EF4-FFF2-40B4-BE49-F238E27FC236}">
                      <a16:creationId xmlns:a16="http://schemas.microsoft.com/office/drawing/2014/main" id="{AA3CEB62-4E2B-E067-626A-A0BA237B711E}"/>
                    </a:ext>
                  </a:extLst>
                </p:cNvPr>
                <p:cNvSpPr>
                  <a:spLocks noChangeAspect="1"/>
                </p:cNvSpPr>
                <p:nvPr userDrawn="1"/>
              </p:nvSpPr>
              <p:spPr>
                <a:xfrm>
                  <a:off x="1984477" y="265751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83" name="Triangle 82">
                  <a:extLst>
                    <a:ext uri="{FF2B5EF4-FFF2-40B4-BE49-F238E27FC236}">
                      <a16:creationId xmlns:a16="http://schemas.microsoft.com/office/drawing/2014/main" id="{C8E4506D-AE6F-CBAD-8AAE-819B400D6D75}"/>
                    </a:ext>
                  </a:extLst>
                </p:cNvPr>
                <p:cNvSpPr>
                  <a:spLocks noChangeAspect="1"/>
                </p:cNvSpPr>
                <p:nvPr userDrawn="1"/>
              </p:nvSpPr>
              <p:spPr>
                <a:xfrm rot="10800000">
                  <a:off x="802754" y="265751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84" name="Triangle 83">
                  <a:extLst>
                    <a:ext uri="{FF2B5EF4-FFF2-40B4-BE49-F238E27FC236}">
                      <a16:creationId xmlns:a16="http://schemas.microsoft.com/office/drawing/2014/main" id="{B304996F-94F6-C7D1-125C-29D86DCE4F6A}"/>
                    </a:ext>
                  </a:extLst>
                </p:cNvPr>
                <p:cNvSpPr>
                  <a:spLocks noChangeAspect="1"/>
                </p:cNvSpPr>
                <p:nvPr userDrawn="1"/>
              </p:nvSpPr>
              <p:spPr>
                <a:xfrm>
                  <a:off x="-378970" y="2671127"/>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92" name="Triangle 91">
                  <a:extLst>
                    <a:ext uri="{FF2B5EF4-FFF2-40B4-BE49-F238E27FC236}">
                      <a16:creationId xmlns:a16="http://schemas.microsoft.com/office/drawing/2014/main" id="{28DCD508-9477-49AE-24BC-4283B6312176}"/>
                    </a:ext>
                  </a:extLst>
                </p:cNvPr>
                <p:cNvSpPr>
                  <a:spLocks noChangeAspect="1"/>
                </p:cNvSpPr>
                <p:nvPr userDrawn="1"/>
              </p:nvSpPr>
              <p:spPr>
                <a:xfrm>
                  <a:off x="3166200" y="775052"/>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93" name="Triangle 92">
                  <a:extLst>
                    <a:ext uri="{FF2B5EF4-FFF2-40B4-BE49-F238E27FC236}">
                      <a16:creationId xmlns:a16="http://schemas.microsoft.com/office/drawing/2014/main" id="{E1860F6B-C6DA-364C-0067-039E3E7ECC8E}"/>
                    </a:ext>
                  </a:extLst>
                </p:cNvPr>
                <p:cNvSpPr>
                  <a:spLocks noChangeAspect="1"/>
                </p:cNvSpPr>
                <p:nvPr userDrawn="1"/>
              </p:nvSpPr>
              <p:spPr>
                <a:xfrm rot="10800000">
                  <a:off x="1984477" y="775052"/>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94" name="Triangle 93">
                  <a:extLst>
                    <a:ext uri="{FF2B5EF4-FFF2-40B4-BE49-F238E27FC236}">
                      <a16:creationId xmlns:a16="http://schemas.microsoft.com/office/drawing/2014/main" id="{F2963894-0C7B-541D-ACC9-91F976C72DEF}"/>
                    </a:ext>
                  </a:extLst>
                </p:cNvPr>
                <p:cNvSpPr>
                  <a:spLocks noChangeAspect="1"/>
                </p:cNvSpPr>
                <p:nvPr userDrawn="1"/>
              </p:nvSpPr>
              <p:spPr>
                <a:xfrm>
                  <a:off x="802753" y="775052"/>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95" name="Triangle 94">
                  <a:extLst>
                    <a:ext uri="{FF2B5EF4-FFF2-40B4-BE49-F238E27FC236}">
                      <a16:creationId xmlns:a16="http://schemas.microsoft.com/office/drawing/2014/main" id="{8CB3EC1A-38E5-0E0C-25D9-3147CE945F93}"/>
                    </a:ext>
                  </a:extLst>
                </p:cNvPr>
                <p:cNvSpPr>
                  <a:spLocks noChangeAspect="1"/>
                </p:cNvSpPr>
                <p:nvPr userDrawn="1"/>
              </p:nvSpPr>
              <p:spPr>
                <a:xfrm rot="10800000">
                  <a:off x="-378970" y="775052"/>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8" name="Triangle 17">
                  <a:extLst>
                    <a:ext uri="{FF2B5EF4-FFF2-40B4-BE49-F238E27FC236}">
                      <a16:creationId xmlns:a16="http://schemas.microsoft.com/office/drawing/2014/main" id="{2DB63F2C-222F-D7FE-2026-DBDBE9B28A7D}"/>
                    </a:ext>
                  </a:extLst>
                </p:cNvPr>
                <p:cNvSpPr>
                  <a:spLocks noChangeAspect="1"/>
                </p:cNvSpPr>
                <p:nvPr userDrawn="1"/>
              </p:nvSpPr>
              <p:spPr>
                <a:xfrm rot="10800000">
                  <a:off x="-1533317" y="2611499"/>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9" name="Triangle 18">
                  <a:extLst>
                    <a:ext uri="{FF2B5EF4-FFF2-40B4-BE49-F238E27FC236}">
                      <a16:creationId xmlns:a16="http://schemas.microsoft.com/office/drawing/2014/main" id="{AB225E4B-9300-B39E-0832-74E4DCFD1687}"/>
                    </a:ext>
                  </a:extLst>
                </p:cNvPr>
                <p:cNvSpPr>
                  <a:spLocks noChangeAspect="1"/>
                </p:cNvSpPr>
                <p:nvPr userDrawn="1"/>
              </p:nvSpPr>
              <p:spPr>
                <a:xfrm>
                  <a:off x="-1533318" y="729041"/>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21" name="Triangle 20">
                  <a:extLst>
                    <a:ext uri="{FF2B5EF4-FFF2-40B4-BE49-F238E27FC236}">
                      <a16:creationId xmlns:a16="http://schemas.microsoft.com/office/drawing/2014/main" id="{6DA87A64-7642-25D7-BB37-774D940725B9}"/>
                    </a:ext>
                  </a:extLst>
                </p:cNvPr>
                <p:cNvSpPr>
                  <a:spLocks noChangeAspect="1"/>
                </p:cNvSpPr>
                <p:nvPr userDrawn="1"/>
              </p:nvSpPr>
              <p:spPr>
                <a:xfrm rot="10800000">
                  <a:off x="12502049" y="267573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22" name="Triangle 21">
                  <a:extLst>
                    <a:ext uri="{FF2B5EF4-FFF2-40B4-BE49-F238E27FC236}">
                      <a16:creationId xmlns:a16="http://schemas.microsoft.com/office/drawing/2014/main" id="{001C8D4A-29E6-1B6B-5BFE-E4F72E7D6F2B}"/>
                    </a:ext>
                  </a:extLst>
                </p:cNvPr>
                <p:cNvSpPr>
                  <a:spLocks noChangeAspect="1"/>
                </p:cNvSpPr>
                <p:nvPr userDrawn="1"/>
              </p:nvSpPr>
              <p:spPr>
                <a:xfrm>
                  <a:off x="12502048" y="793272"/>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24" name="Triangle 23">
                  <a:extLst>
                    <a:ext uri="{FF2B5EF4-FFF2-40B4-BE49-F238E27FC236}">
                      <a16:creationId xmlns:a16="http://schemas.microsoft.com/office/drawing/2014/main" id="{CF9BF33F-9619-82F3-9DBA-D6A5ADC17C2C}"/>
                    </a:ext>
                  </a:extLst>
                </p:cNvPr>
                <p:cNvSpPr>
                  <a:spLocks noChangeAspect="1"/>
                </p:cNvSpPr>
                <p:nvPr userDrawn="1"/>
              </p:nvSpPr>
              <p:spPr>
                <a:xfrm>
                  <a:off x="-1522388" y="4600347"/>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25" name="Triangle 24">
                  <a:extLst>
                    <a:ext uri="{FF2B5EF4-FFF2-40B4-BE49-F238E27FC236}">
                      <a16:creationId xmlns:a16="http://schemas.microsoft.com/office/drawing/2014/main" id="{D5166597-AE97-5668-8D34-798D7665005C}"/>
                    </a:ext>
                  </a:extLst>
                </p:cNvPr>
                <p:cNvSpPr>
                  <a:spLocks noChangeAspect="1"/>
                </p:cNvSpPr>
                <p:nvPr userDrawn="1"/>
              </p:nvSpPr>
              <p:spPr>
                <a:xfrm>
                  <a:off x="12446141" y="4535364"/>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grpSp>
          <p:sp>
            <p:nvSpPr>
              <p:cNvPr id="104" name="Triangle 103">
                <a:extLst>
                  <a:ext uri="{FF2B5EF4-FFF2-40B4-BE49-F238E27FC236}">
                    <a16:creationId xmlns:a16="http://schemas.microsoft.com/office/drawing/2014/main" id="{C585369F-8E69-98E2-960E-2E51089125D9}"/>
                  </a:ext>
                </a:extLst>
              </p:cNvPr>
              <p:cNvSpPr>
                <a:spLocks noChangeAspect="1"/>
              </p:cNvSpPr>
              <p:nvPr userDrawn="1"/>
            </p:nvSpPr>
            <p:spPr>
              <a:xfrm>
                <a:off x="4319935" y="-1084145"/>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05" name="Triangle 104">
                <a:extLst>
                  <a:ext uri="{FF2B5EF4-FFF2-40B4-BE49-F238E27FC236}">
                    <a16:creationId xmlns:a16="http://schemas.microsoft.com/office/drawing/2014/main" id="{3F8F6A82-B64A-FB84-E70B-EACBB5C87939}"/>
                  </a:ext>
                </a:extLst>
              </p:cNvPr>
              <p:cNvSpPr>
                <a:spLocks noChangeAspect="1"/>
              </p:cNvSpPr>
              <p:nvPr userDrawn="1"/>
            </p:nvSpPr>
            <p:spPr>
              <a:xfrm rot="10800000">
                <a:off x="3166201" y="-1097757"/>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06" name="Triangle 105">
                <a:extLst>
                  <a:ext uri="{FF2B5EF4-FFF2-40B4-BE49-F238E27FC236}">
                    <a16:creationId xmlns:a16="http://schemas.microsoft.com/office/drawing/2014/main" id="{98F5E02C-0AB1-5F70-482A-63CCC972AB60}"/>
                  </a:ext>
                </a:extLst>
              </p:cNvPr>
              <p:cNvSpPr>
                <a:spLocks noChangeAspect="1"/>
              </p:cNvSpPr>
              <p:nvPr userDrawn="1"/>
            </p:nvSpPr>
            <p:spPr>
              <a:xfrm>
                <a:off x="1984477" y="-1097757"/>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07" name="Triangle 106">
                <a:extLst>
                  <a:ext uri="{FF2B5EF4-FFF2-40B4-BE49-F238E27FC236}">
                    <a16:creationId xmlns:a16="http://schemas.microsoft.com/office/drawing/2014/main" id="{3A94AD74-41EF-B594-242E-6D0BA81E4A3F}"/>
                  </a:ext>
                </a:extLst>
              </p:cNvPr>
              <p:cNvSpPr>
                <a:spLocks noChangeAspect="1"/>
              </p:cNvSpPr>
              <p:nvPr userDrawn="1"/>
            </p:nvSpPr>
            <p:spPr>
              <a:xfrm rot="10800000">
                <a:off x="802754" y="-1097757"/>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08" name="Triangle 107">
                <a:extLst>
                  <a:ext uri="{FF2B5EF4-FFF2-40B4-BE49-F238E27FC236}">
                    <a16:creationId xmlns:a16="http://schemas.microsoft.com/office/drawing/2014/main" id="{6C38BEDD-8C3A-B558-0865-C30B4BCAAEA1}"/>
                  </a:ext>
                </a:extLst>
              </p:cNvPr>
              <p:cNvSpPr>
                <a:spLocks noChangeAspect="1"/>
              </p:cNvSpPr>
              <p:nvPr userDrawn="1"/>
            </p:nvSpPr>
            <p:spPr>
              <a:xfrm>
                <a:off x="-378970" y="-1084143"/>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11" name="Triangle 110">
                <a:extLst>
                  <a:ext uri="{FF2B5EF4-FFF2-40B4-BE49-F238E27FC236}">
                    <a16:creationId xmlns:a16="http://schemas.microsoft.com/office/drawing/2014/main" id="{087A7DCB-27B0-435F-7CD9-00B34DF10CCA}"/>
                  </a:ext>
                </a:extLst>
              </p:cNvPr>
              <p:cNvSpPr>
                <a:spLocks noChangeAspect="1"/>
              </p:cNvSpPr>
              <p:nvPr userDrawn="1"/>
            </p:nvSpPr>
            <p:spPr>
              <a:xfrm>
                <a:off x="9017307" y="-1084143"/>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12" name="Triangle 111">
                <a:extLst>
                  <a:ext uri="{FF2B5EF4-FFF2-40B4-BE49-F238E27FC236}">
                    <a16:creationId xmlns:a16="http://schemas.microsoft.com/office/drawing/2014/main" id="{DC7440DC-2A2F-D1DE-6BDC-F77667455BD2}"/>
                  </a:ext>
                </a:extLst>
              </p:cNvPr>
              <p:cNvSpPr>
                <a:spLocks noChangeAspect="1"/>
              </p:cNvSpPr>
              <p:nvPr userDrawn="1"/>
            </p:nvSpPr>
            <p:spPr>
              <a:xfrm rot="10800000">
                <a:off x="7835584" y="-1084143"/>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13" name="Triangle 112">
                <a:extLst>
                  <a:ext uri="{FF2B5EF4-FFF2-40B4-BE49-F238E27FC236}">
                    <a16:creationId xmlns:a16="http://schemas.microsoft.com/office/drawing/2014/main" id="{837E088A-F482-8B6C-5E36-A81CE1FF67C7}"/>
                  </a:ext>
                </a:extLst>
              </p:cNvPr>
              <p:cNvSpPr>
                <a:spLocks noChangeAspect="1"/>
              </p:cNvSpPr>
              <p:nvPr userDrawn="1"/>
            </p:nvSpPr>
            <p:spPr>
              <a:xfrm>
                <a:off x="6653860" y="-1084143"/>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14" name="Triangle 113">
                <a:extLst>
                  <a:ext uri="{FF2B5EF4-FFF2-40B4-BE49-F238E27FC236}">
                    <a16:creationId xmlns:a16="http://schemas.microsoft.com/office/drawing/2014/main" id="{081D658C-C01F-7DE6-A028-6C9C5A0B3D5F}"/>
                  </a:ext>
                </a:extLst>
              </p:cNvPr>
              <p:cNvSpPr>
                <a:spLocks noChangeAspect="1"/>
              </p:cNvSpPr>
              <p:nvPr userDrawn="1"/>
            </p:nvSpPr>
            <p:spPr>
              <a:xfrm rot="10800000">
                <a:off x="5472137" y="-1084143"/>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15" name="Triangle 114">
                <a:extLst>
                  <a:ext uri="{FF2B5EF4-FFF2-40B4-BE49-F238E27FC236}">
                    <a16:creationId xmlns:a16="http://schemas.microsoft.com/office/drawing/2014/main" id="{736F099D-F3C7-CE7A-F527-2F248C1B8687}"/>
                  </a:ext>
                </a:extLst>
              </p:cNvPr>
              <p:cNvSpPr>
                <a:spLocks noChangeAspect="1"/>
              </p:cNvSpPr>
              <p:nvPr userDrawn="1"/>
            </p:nvSpPr>
            <p:spPr>
              <a:xfrm rot="10800000">
                <a:off x="10178469" y="-1084145"/>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7" name="Triangle 16">
                <a:extLst>
                  <a:ext uri="{FF2B5EF4-FFF2-40B4-BE49-F238E27FC236}">
                    <a16:creationId xmlns:a16="http://schemas.microsoft.com/office/drawing/2014/main" id="{67366F56-F31B-FD12-5DBC-ED67DB55FFAD}"/>
                  </a:ext>
                </a:extLst>
              </p:cNvPr>
              <p:cNvSpPr>
                <a:spLocks noChangeAspect="1"/>
              </p:cNvSpPr>
              <p:nvPr userDrawn="1"/>
            </p:nvSpPr>
            <p:spPr>
              <a:xfrm rot="7190226">
                <a:off x="11613698" y="-640053"/>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grpSp>
        <p:sp>
          <p:nvSpPr>
            <p:cNvPr id="125" name="Triangle 124">
              <a:extLst>
                <a:ext uri="{FF2B5EF4-FFF2-40B4-BE49-F238E27FC236}">
                  <a16:creationId xmlns:a16="http://schemas.microsoft.com/office/drawing/2014/main" id="{318585DE-FF6A-E51C-F8C3-140EDD3B76D5}"/>
                </a:ext>
              </a:extLst>
            </p:cNvPr>
            <p:cNvSpPr>
              <a:spLocks noChangeAspect="1"/>
            </p:cNvSpPr>
            <p:nvPr userDrawn="1"/>
          </p:nvSpPr>
          <p:spPr>
            <a:xfrm>
              <a:off x="10802790" y="3023495"/>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26" name="Triangle 125">
              <a:extLst>
                <a:ext uri="{FF2B5EF4-FFF2-40B4-BE49-F238E27FC236}">
                  <a16:creationId xmlns:a16="http://schemas.microsoft.com/office/drawing/2014/main" id="{96ACFA88-7AD9-B926-B1B7-54B9DFC46DB9}"/>
                </a:ext>
              </a:extLst>
            </p:cNvPr>
            <p:cNvSpPr>
              <a:spLocks noChangeAspect="1"/>
            </p:cNvSpPr>
            <p:nvPr userDrawn="1"/>
          </p:nvSpPr>
          <p:spPr>
            <a:xfrm rot="10800000">
              <a:off x="9621067" y="3023495"/>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27" name="Triangle 126">
              <a:extLst>
                <a:ext uri="{FF2B5EF4-FFF2-40B4-BE49-F238E27FC236}">
                  <a16:creationId xmlns:a16="http://schemas.microsoft.com/office/drawing/2014/main" id="{881083B4-A954-4880-C505-20FE69FE51FC}"/>
                </a:ext>
              </a:extLst>
            </p:cNvPr>
            <p:cNvSpPr>
              <a:spLocks noChangeAspect="1"/>
            </p:cNvSpPr>
            <p:nvPr userDrawn="1"/>
          </p:nvSpPr>
          <p:spPr>
            <a:xfrm>
              <a:off x="8439343" y="3037109"/>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28" name="Triangle 127">
              <a:extLst>
                <a:ext uri="{FF2B5EF4-FFF2-40B4-BE49-F238E27FC236}">
                  <a16:creationId xmlns:a16="http://schemas.microsoft.com/office/drawing/2014/main" id="{52211373-FA17-EAC8-BEC5-6FB4961A8DF3}"/>
                </a:ext>
              </a:extLst>
            </p:cNvPr>
            <p:cNvSpPr>
              <a:spLocks noChangeAspect="1"/>
            </p:cNvSpPr>
            <p:nvPr userDrawn="1"/>
          </p:nvSpPr>
          <p:spPr>
            <a:xfrm rot="10800000">
              <a:off x="7257620" y="3037109"/>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29" name="Triangle 128">
              <a:extLst>
                <a:ext uri="{FF2B5EF4-FFF2-40B4-BE49-F238E27FC236}">
                  <a16:creationId xmlns:a16="http://schemas.microsoft.com/office/drawing/2014/main" id="{A28376D5-A69E-6B69-B23C-93EBA51BDBB0}"/>
                </a:ext>
              </a:extLst>
            </p:cNvPr>
            <p:cNvSpPr>
              <a:spLocks noChangeAspect="1"/>
            </p:cNvSpPr>
            <p:nvPr userDrawn="1"/>
          </p:nvSpPr>
          <p:spPr>
            <a:xfrm>
              <a:off x="6061688" y="3023495"/>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33" name="Triangle 132">
              <a:extLst>
                <a:ext uri="{FF2B5EF4-FFF2-40B4-BE49-F238E27FC236}">
                  <a16:creationId xmlns:a16="http://schemas.microsoft.com/office/drawing/2014/main" id="{F809414E-8F5E-8527-7714-F1A4CF4C361F}"/>
                </a:ext>
              </a:extLst>
            </p:cNvPr>
            <p:cNvSpPr>
              <a:spLocks noChangeAspect="1"/>
            </p:cNvSpPr>
            <p:nvPr userDrawn="1"/>
          </p:nvSpPr>
          <p:spPr>
            <a:xfrm rot="10800000">
              <a:off x="10888778" y="1146077"/>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34" name="Triangle 133">
              <a:extLst>
                <a:ext uri="{FF2B5EF4-FFF2-40B4-BE49-F238E27FC236}">
                  <a16:creationId xmlns:a16="http://schemas.microsoft.com/office/drawing/2014/main" id="{F38E8D41-F216-98DD-B2BD-9D40E3028900}"/>
                </a:ext>
              </a:extLst>
            </p:cNvPr>
            <p:cNvSpPr>
              <a:spLocks noChangeAspect="1"/>
            </p:cNvSpPr>
            <p:nvPr userDrawn="1"/>
          </p:nvSpPr>
          <p:spPr>
            <a:xfrm>
              <a:off x="9707054" y="1159691"/>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35" name="Triangle 134">
              <a:extLst>
                <a:ext uri="{FF2B5EF4-FFF2-40B4-BE49-F238E27FC236}">
                  <a16:creationId xmlns:a16="http://schemas.microsoft.com/office/drawing/2014/main" id="{297CD7E1-E96E-EB4E-6637-83C9F15CD9AA}"/>
                </a:ext>
              </a:extLst>
            </p:cNvPr>
            <p:cNvSpPr>
              <a:spLocks noChangeAspect="1"/>
            </p:cNvSpPr>
            <p:nvPr userDrawn="1"/>
          </p:nvSpPr>
          <p:spPr>
            <a:xfrm rot="10800000">
              <a:off x="8525331" y="1159691"/>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36" name="Triangle 135">
              <a:extLst>
                <a:ext uri="{FF2B5EF4-FFF2-40B4-BE49-F238E27FC236}">
                  <a16:creationId xmlns:a16="http://schemas.microsoft.com/office/drawing/2014/main" id="{9BEB7B8D-6FA8-F84A-DC15-1B24F66C7461}"/>
                </a:ext>
              </a:extLst>
            </p:cNvPr>
            <p:cNvSpPr>
              <a:spLocks noChangeAspect="1"/>
            </p:cNvSpPr>
            <p:nvPr userDrawn="1"/>
          </p:nvSpPr>
          <p:spPr>
            <a:xfrm>
              <a:off x="7329399" y="1146077"/>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grpSp>
      <p:pic>
        <p:nvPicPr>
          <p:cNvPr id="16" name="Picture 15" descr="A logo of a triangle with people in it&#10;&#10;AI-generated content may be incorrect.">
            <a:extLst>
              <a:ext uri="{FF2B5EF4-FFF2-40B4-BE49-F238E27FC236}">
                <a16:creationId xmlns:a16="http://schemas.microsoft.com/office/drawing/2014/main" id="{1DF5209F-403E-757B-9B7B-4DEAC88D4565}"/>
              </a:ext>
            </a:extLst>
          </p:cNvPr>
          <p:cNvPicPr>
            <a:picLocks noChangeAspect="1"/>
          </p:cNvPicPr>
          <p:nvPr userDrawn="1"/>
        </p:nvPicPr>
        <p:blipFill>
          <a:blip r:embed="rId5"/>
          <a:stretch>
            <a:fillRect/>
          </a:stretch>
        </p:blipFill>
        <p:spPr>
          <a:xfrm>
            <a:off x="5065159" y="1961946"/>
            <a:ext cx="2138309" cy="2138309"/>
          </a:xfrm>
          <a:prstGeom prst="rect">
            <a:avLst/>
          </a:prstGeom>
        </p:spPr>
      </p:pic>
    </p:spTree>
    <p:extLst>
      <p:ext uri="{BB962C8B-B14F-4D97-AF65-F5344CB8AC3E}">
        <p14:creationId xmlns:p14="http://schemas.microsoft.com/office/powerpoint/2010/main" val="289507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08C087-2BCF-7BD3-A5B4-5A7F08B41016}"/>
              </a:ext>
            </a:extLst>
          </p:cNvPr>
          <p:cNvSpPr/>
          <p:nvPr userDrawn="1"/>
        </p:nvSpPr>
        <p:spPr>
          <a:xfrm>
            <a:off x="10518184" y="5098473"/>
            <a:ext cx="1690255" cy="1759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Date Placeholder 3">
            <a:extLst>
              <a:ext uri="{FF2B5EF4-FFF2-40B4-BE49-F238E27FC236}">
                <a16:creationId xmlns:a16="http://schemas.microsoft.com/office/drawing/2014/main" id="{DE93794E-FF2B-3650-C4A6-2789F82C1C19}"/>
              </a:ext>
            </a:extLst>
          </p:cNvPr>
          <p:cNvSpPr>
            <a:spLocks noGrp="1"/>
          </p:cNvSpPr>
          <p:nvPr>
            <p:ph type="dt" sz="half" idx="10"/>
          </p:nvPr>
        </p:nvSpPr>
        <p:spPr/>
        <p:txBody>
          <a:bodyPr/>
          <a:lstStyle/>
          <a:p>
            <a:fld id="{D6D9E7DB-8603-1142-956D-8F37B1EF8128}" type="datetimeFigureOut">
              <a:rPr lang="en-NL" smtClean="0"/>
              <a:t>10/10/2025</a:t>
            </a:fld>
            <a:endParaRPr lang="en-NL"/>
          </a:p>
        </p:txBody>
      </p:sp>
      <p:sp>
        <p:nvSpPr>
          <p:cNvPr id="5" name="Footer Placeholder 4">
            <a:extLst>
              <a:ext uri="{FF2B5EF4-FFF2-40B4-BE49-F238E27FC236}">
                <a16:creationId xmlns:a16="http://schemas.microsoft.com/office/drawing/2014/main" id="{F086C7F3-0234-0884-BE05-A90AF43F847E}"/>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22E97F1-1E12-0A47-2C7E-005CD6AB7F57}"/>
              </a:ext>
            </a:extLst>
          </p:cNvPr>
          <p:cNvSpPr>
            <a:spLocks noGrp="1"/>
          </p:cNvSpPr>
          <p:nvPr>
            <p:ph type="sldNum" sz="quarter" idx="12"/>
          </p:nvPr>
        </p:nvSpPr>
        <p:spPr/>
        <p:txBody>
          <a:bodyPr/>
          <a:lstStyle/>
          <a:p>
            <a:fld id="{1CF24747-0B9A-384A-969B-EB0080EC6575}" type="slidenum">
              <a:rPr lang="en-NL" smtClean="0"/>
              <a:t>‹#›</a:t>
            </a:fld>
            <a:endParaRPr lang="en-NL"/>
          </a:p>
        </p:txBody>
      </p:sp>
      <p:pic>
        <p:nvPicPr>
          <p:cNvPr id="11" name="Graphic 10">
            <a:extLst>
              <a:ext uri="{FF2B5EF4-FFF2-40B4-BE49-F238E27FC236}">
                <a16:creationId xmlns:a16="http://schemas.microsoft.com/office/drawing/2014/main" id="{C2BE50C4-039C-D7E9-8090-B00DA27197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9231" y="739296"/>
            <a:ext cx="2249506" cy="2249506"/>
          </a:xfrm>
          <a:prstGeom prst="rect">
            <a:avLst/>
          </a:prstGeom>
        </p:spPr>
      </p:pic>
      <p:grpSp>
        <p:nvGrpSpPr>
          <p:cNvPr id="138" name="Group 137">
            <a:extLst>
              <a:ext uri="{FF2B5EF4-FFF2-40B4-BE49-F238E27FC236}">
                <a16:creationId xmlns:a16="http://schemas.microsoft.com/office/drawing/2014/main" id="{FF444D60-B404-4A97-827F-1B872BB2A846}"/>
              </a:ext>
            </a:extLst>
          </p:cNvPr>
          <p:cNvGrpSpPr/>
          <p:nvPr userDrawn="1"/>
        </p:nvGrpSpPr>
        <p:grpSpPr>
          <a:xfrm>
            <a:off x="-1965411" y="-594809"/>
            <a:ext cx="16133070" cy="7496796"/>
            <a:chOff x="-2039503" y="-731334"/>
            <a:chExt cx="16133070" cy="7496796"/>
          </a:xfrm>
          <a:blipFill>
            <a:blip r:embed="rId4"/>
            <a:stretch>
              <a:fillRect/>
            </a:stretch>
          </a:blipFill>
        </p:grpSpPr>
        <p:grpSp>
          <p:nvGrpSpPr>
            <p:cNvPr id="116" name="Group 115">
              <a:extLst>
                <a:ext uri="{FF2B5EF4-FFF2-40B4-BE49-F238E27FC236}">
                  <a16:creationId xmlns:a16="http://schemas.microsoft.com/office/drawing/2014/main" id="{A5AF8E8D-5CB5-89E2-6ED5-3AA6D729A5A9}"/>
                </a:ext>
              </a:extLst>
            </p:cNvPr>
            <p:cNvGrpSpPr/>
            <p:nvPr userDrawn="1"/>
          </p:nvGrpSpPr>
          <p:grpSpPr>
            <a:xfrm>
              <a:off x="-2039503" y="-731334"/>
              <a:ext cx="16133070" cy="7496796"/>
              <a:chOff x="-1533318" y="-1097757"/>
              <a:chExt cx="16133070" cy="7496796"/>
            </a:xfrm>
            <a:grpFill/>
          </p:grpSpPr>
          <p:grpSp>
            <p:nvGrpSpPr>
              <p:cNvPr id="98" name="Group 97">
                <a:extLst>
                  <a:ext uri="{FF2B5EF4-FFF2-40B4-BE49-F238E27FC236}">
                    <a16:creationId xmlns:a16="http://schemas.microsoft.com/office/drawing/2014/main" id="{A0A79F73-4C8F-808F-CB2D-E8E76B427FD1}"/>
                  </a:ext>
                </a:extLst>
              </p:cNvPr>
              <p:cNvGrpSpPr>
                <a:grpSpLocks/>
              </p:cNvGrpSpPr>
              <p:nvPr userDrawn="1"/>
            </p:nvGrpSpPr>
            <p:grpSpPr>
              <a:xfrm>
                <a:off x="-1533318" y="729052"/>
                <a:ext cx="16133070" cy="5669987"/>
                <a:chOff x="-1533318" y="729041"/>
                <a:chExt cx="16133070" cy="5671306"/>
              </a:xfrm>
              <a:grpFill/>
            </p:grpSpPr>
            <p:sp>
              <p:nvSpPr>
                <p:cNvPr id="27" name="Triangle 26">
                  <a:extLst>
                    <a:ext uri="{FF2B5EF4-FFF2-40B4-BE49-F238E27FC236}">
                      <a16:creationId xmlns:a16="http://schemas.microsoft.com/office/drawing/2014/main" id="{A37C01BA-A5FD-E5F8-1B00-8630FA25289D}"/>
                    </a:ext>
                  </a:extLst>
                </p:cNvPr>
                <p:cNvSpPr>
                  <a:spLocks noChangeAspect="1"/>
                </p:cNvSpPr>
                <p:nvPr userDrawn="1"/>
              </p:nvSpPr>
              <p:spPr>
                <a:xfrm>
                  <a:off x="5472137" y="4542733"/>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0" name="Triangle 59">
                  <a:extLst>
                    <a:ext uri="{FF2B5EF4-FFF2-40B4-BE49-F238E27FC236}">
                      <a16:creationId xmlns:a16="http://schemas.microsoft.com/office/drawing/2014/main" id="{F02A27F1-AA31-66AA-E3C5-7537231FBD2A}"/>
                    </a:ext>
                  </a:extLst>
                </p:cNvPr>
                <p:cNvSpPr>
                  <a:spLocks noChangeAspect="1"/>
                </p:cNvSpPr>
                <p:nvPr userDrawn="1"/>
              </p:nvSpPr>
              <p:spPr>
                <a:xfrm rot="10800000">
                  <a:off x="4290414" y="4542733"/>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1" name="Triangle 60">
                  <a:extLst>
                    <a:ext uri="{FF2B5EF4-FFF2-40B4-BE49-F238E27FC236}">
                      <a16:creationId xmlns:a16="http://schemas.microsoft.com/office/drawing/2014/main" id="{7754B463-B9CD-48ED-C2B3-7CE8DD8167E2}"/>
                    </a:ext>
                  </a:extLst>
                </p:cNvPr>
                <p:cNvSpPr>
                  <a:spLocks noChangeAspect="1"/>
                </p:cNvSpPr>
                <p:nvPr userDrawn="1"/>
              </p:nvSpPr>
              <p:spPr>
                <a:xfrm>
                  <a:off x="3108690" y="4542733"/>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2" name="Triangle 61">
                  <a:extLst>
                    <a:ext uri="{FF2B5EF4-FFF2-40B4-BE49-F238E27FC236}">
                      <a16:creationId xmlns:a16="http://schemas.microsoft.com/office/drawing/2014/main" id="{4E780A76-2CD8-C96B-8BA9-0C6A02768486}"/>
                    </a:ext>
                  </a:extLst>
                </p:cNvPr>
                <p:cNvSpPr>
                  <a:spLocks noChangeAspect="1"/>
                </p:cNvSpPr>
                <p:nvPr userDrawn="1"/>
              </p:nvSpPr>
              <p:spPr>
                <a:xfrm rot="10800000">
                  <a:off x="1926967" y="4542733"/>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3" name="Triangle 62">
                  <a:extLst>
                    <a:ext uri="{FF2B5EF4-FFF2-40B4-BE49-F238E27FC236}">
                      <a16:creationId xmlns:a16="http://schemas.microsoft.com/office/drawing/2014/main" id="{E0849E98-8ABE-9A04-22EB-54252467F6E0}"/>
                    </a:ext>
                  </a:extLst>
                </p:cNvPr>
                <p:cNvSpPr>
                  <a:spLocks noChangeAspect="1"/>
                </p:cNvSpPr>
                <p:nvPr userDrawn="1"/>
              </p:nvSpPr>
              <p:spPr>
                <a:xfrm>
                  <a:off x="745243" y="455635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4" name="Triangle 63">
                  <a:extLst>
                    <a:ext uri="{FF2B5EF4-FFF2-40B4-BE49-F238E27FC236}">
                      <a16:creationId xmlns:a16="http://schemas.microsoft.com/office/drawing/2014/main" id="{B8557524-6D48-A817-160C-3F8BB6A6C317}"/>
                    </a:ext>
                  </a:extLst>
                </p:cNvPr>
                <p:cNvSpPr>
                  <a:spLocks noChangeAspect="1"/>
                </p:cNvSpPr>
                <p:nvPr userDrawn="1"/>
              </p:nvSpPr>
              <p:spPr>
                <a:xfrm rot="10800000">
                  <a:off x="-436480" y="455635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6" name="Triangle 65">
                  <a:extLst>
                    <a:ext uri="{FF2B5EF4-FFF2-40B4-BE49-F238E27FC236}">
                      <a16:creationId xmlns:a16="http://schemas.microsoft.com/office/drawing/2014/main" id="{9AB4E0A9-C64C-5B2F-1760-FFE94370FAA5}"/>
                    </a:ext>
                  </a:extLst>
                </p:cNvPr>
                <p:cNvSpPr>
                  <a:spLocks noChangeAspect="1"/>
                </p:cNvSpPr>
                <p:nvPr userDrawn="1"/>
              </p:nvSpPr>
              <p:spPr>
                <a:xfrm>
                  <a:off x="10141520" y="455635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7" name="Triangle 66">
                  <a:extLst>
                    <a:ext uri="{FF2B5EF4-FFF2-40B4-BE49-F238E27FC236}">
                      <a16:creationId xmlns:a16="http://schemas.microsoft.com/office/drawing/2014/main" id="{1EE953E0-5B19-A6E1-1807-5ED6F6EDF15C}"/>
                    </a:ext>
                  </a:extLst>
                </p:cNvPr>
                <p:cNvSpPr>
                  <a:spLocks noChangeAspect="1"/>
                </p:cNvSpPr>
                <p:nvPr userDrawn="1"/>
              </p:nvSpPr>
              <p:spPr>
                <a:xfrm rot="10800000">
                  <a:off x="8959797" y="455635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8" name="Triangle 67">
                  <a:extLst>
                    <a:ext uri="{FF2B5EF4-FFF2-40B4-BE49-F238E27FC236}">
                      <a16:creationId xmlns:a16="http://schemas.microsoft.com/office/drawing/2014/main" id="{E99CAFC4-A66E-E41A-900A-1C11845D6074}"/>
                    </a:ext>
                  </a:extLst>
                </p:cNvPr>
                <p:cNvSpPr>
                  <a:spLocks noChangeAspect="1"/>
                </p:cNvSpPr>
                <p:nvPr userDrawn="1"/>
              </p:nvSpPr>
              <p:spPr>
                <a:xfrm>
                  <a:off x="7778073" y="455635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69" name="Triangle 68">
                  <a:extLst>
                    <a:ext uri="{FF2B5EF4-FFF2-40B4-BE49-F238E27FC236}">
                      <a16:creationId xmlns:a16="http://schemas.microsoft.com/office/drawing/2014/main" id="{B733EF1C-EF2B-BE02-24FA-AE41CA5DEFA8}"/>
                    </a:ext>
                  </a:extLst>
                </p:cNvPr>
                <p:cNvSpPr>
                  <a:spLocks noChangeAspect="1"/>
                </p:cNvSpPr>
                <p:nvPr userDrawn="1"/>
              </p:nvSpPr>
              <p:spPr>
                <a:xfrm rot="10800000">
                  <a:off x="6596350" y="455635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70" name="Triangle 69">
                  <a:extLst>
                    <a:ext uri="{FF2B5EF4-FFF2-40B4-BE49-F238E27FC236}">
                      <a16:creationId xmlns:a16="http://schemas.microsoft.com/office/drawing/2014/main" id="{802BF45C-B172-8B77-3A30-78DA7C026F76}"/>
                    </a:ext>
                  </a:extLst>
                </p:cNvPr>
                <p:cNvSpPr>
                  <a:spLocks noChangeAspect="1"/>
                </p:cNvSpPr>
                <p:nvPr userDrawn="1"/>
              </p:nvSpPr>
              <p:spPr>
                <a:xfrm rot="10800000">
                  <a:off x="11302682" y="4556348"/>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80" name="Triangle 79">
                  <a:extLst>
                    <a:ext uri="{FF2B5EF4-FFF2-40B4-BE49-F238E27FC236}">
                      <a16:creationId xmlns:a16="http://schemas.microsoft.com/office/drawing/2014/main" id="{C389156C-AB33-4C22-9F31-1878ACCA31CA}"/>
                    </a:ext>
                  </a:extLst>
                </p:cNvPr>
                <p:cNvSpPr>
                  <a:spLocks noChangeAspect="1"/>
                </p:cNvSpPr>
                <p:nvPr userDrawn="1"/>
              </p:nvSpPr>
              <p:spPr>
                <a:xfrm>
                  <a:off x="4347924" y="265751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81" name="Triangle 80">
                  <a:extLst>
                    <a:ext uri="{FF2B5EF4-FFF2-40B4-BE49-F238E27FC236}">
                      <a16:creationId xmlns:a16="http://schemas.microsoft.com/office/drawing/2014/main" id="{FA3BAD65-8390-550E-3149-D07A76B4F0A5}"/>
                    </a:ext>
                  </a:extLst>
                </p:cNvPr>
                <p:cNvSpPr>
                  <a:spLocks noChangeAspect="1"/>
                </p:cNvSpPr>
                <p:nvPr userDrawn="1"/>
              </p:nvSpPr>
              <p:spPr>
                <a:xfrm rot="10800000">
                  <a:off x="3166201" y="265751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82" name="Triangle 81">
                  <a:extLst>
                    <a:ext uri="{FF2B5EF4-FFF2-40B4-BE49-F238E27FC236}">
                      <a16:creationId xmlns:a16="http://schemas.microsoft.com/office/drawing/2014/main" id="{AA3CEB62-4E2B-E067-626A-A0BA237B711E}"/>
                    </a:ext>
                  </a:extLst>
                </p:cNvPr>
                <p:cNvSpPr>
                  <a:spLocks noChangeAspect="1"/>
                </p:cNvSpPr>
                <p:nvPr userDrawn="1"/>
              </p:nvSpPr>
              <p:spPr>
                <a:xfrm>
                  <a:off x="1984477" y="265751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83" name="Triangle 82">
                  <a:extLst>
                    <a:ext uri="{FF2B5EF4-FFF2-40B4-BE49-F238E27FC236}">
                      <a16:creationId xmlns:a16="http://schemas.microsoft.com/office/drawing/2014/main" id="{C8E4506D-AE6F-CBAD-8AAE-819B400D6D75}"/>
                    </a:ext>
                  </a:extLst>
                </p:cNvPr>
                <p:cNvSpPr>
                  <a:spLocks noChangeAspect="1"/>
                </p:cNvSpPr>
                <p:nvPr userDrawn="1"/>
              </p:nvSpPr>
              <p:spPr>
                <a:xfrm rot="10800000">
                  <a:off x="802754" y="265751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84" name="Triangle 83">
                  <a:extLst>
                    <a:ext uri="{FF2B5EF4-FFF2-40B4-BE49-F238E27FC236}">
                      <a16:creationId xmlns:a16="http://schemas.microsoft.com/office/drawing/2014/main" id="{B304996F-94F6-C7D1-125C-29D86DCE4F6A}"/>
                    </a:ext>
                  </a:extLst>
                </p:cNvPr>
                <p:cNvSpPr>
                  <a:spLocks noChangeAspect="1"/>
                </p:cNvSpPr>
                <p:nvPr userDrawn="1"/>
              </p:nvSpPr>
              <p:spPr>
                <a:xfrm>
                  <a:off x="-378970" y="2671127"/>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92" name="Triangle 91">
                  <a:extLst>
                    <a:ext uri="{FF2B5EF4-FFF2-40B4-BE49-F238E27FC236}">
                      <a16:creationId xmlns:a16="http://schemas.microsoft.com/office/drawing/2014/main" id="{28DCD508-9477-49AE-24BC-4283B6312176}"/>
                    </a:ext>
                  </a:extLst>
                </p:cNvPr>
                <p:cNvSpPr>
                  <a:spLocks noChangeAspect="1"/>
                </p:cNvSpPr>
                <p:nvPr userDrawn="1"/>
              </p:nvSpPr>
              <p:spPr>
                <a:xfrm>
                  <a:off x="3166200" y="775052"/>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93" name="Triangle 92">
                  <a:extLst>
                    <a:ext uri="{FF2B5EF4-FFF2-40B4-BE49-F238E27FC236}">
                      <a16:creationId xmlns:a16="http://schemas.microsoft.com/office/drawing/2014/main" id="{E1860F6B-C6DA-364C-0067-039E3E7ECC8E}"/>
                    </a:ext>
                  </a:extLst>
                </p:cNvPr>
                <p:cNvSpPr>
                  <a:spLocks noChangeAspect="1"/>
                </p:cNvSpPr>
                <p:nvPr userDrawn="1"/>
              </p:nvSpPr>
              <p:spPr>
                <a:xfrm rot="10800000">
                  <a:off x="1984477" y="775052"/>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94" name="Triangle 93">
                  <a:extLst>
                    <a:ext uri="{FF2B5EF4-FFF2-40B4-BE49-F238E27FC236}">
                      <a16:creationId xmlns:a16="http://schemas.microsoft.com/office/drawing/2014/main" id="{F2963894-0C7B-541D-ACC9-91F976C72DEF}"/>
                    </a:ext>
                  </a:extLst>
                </p:cNvPr>
                <p:cNvSpPr>
                  <a:spLocks noChangeAspect="1"/>
                </p:cNvSpPr>
                <p:nvPr userDrawn="1"/>
              </p:nvSpPr>
              <p:spPr>
                <a:xfrm>
                  <a:off x="802753" y="775052"/>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95" name="Triangle 94">
                  <a:extLst>
                    <a:ext uri="{FF2B5EF4-FFF2-40B4-BE49-F238E27FC236}">
                      <a16:creationId xmlns:a16="http://schemas.microsoft.com/office/drawing/2014/main" id="{8CB3EC1A-38E5-0E0C-25D9-3147CE945F93}"/>
                    </a:ext>
                  </a:extLst>
                </p:cNvPr>
                <p:cNvSpPr>
                  <a:spLocks noChangeAspect="1"/>
                </p:cNvSpPr>
                <p:nvPr userDrawn="1"/>
              </p:nvSpPr>
              <p:spPr>
                <a:xfrm rot="10800000">
                  <a:off x="-378970" y="775052"/>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8" name="Triangle 17">
                  <a:extLst>
                    <a:ext uri="{FF2B5EF4-FFF2-40B4-BE49-F238E27FC236}">
                      <a16:creationId xmlns:a16="http://schemas.microsoft.com/office/drawing/2014/main" id="{2DB63F2C-222F-D7FE-2026-DBDBE9B28A7D}"/>
                    </a:ext>
                  </a:extLst>
                </p:cNvPr>
                <p:cNvSpPr>
                  <a:spLocks noChangeAspect="1"/>
                </p:cNvSpPr>
                <p:nvPr userDrawn="1"/>
              </p:nvSpPr>
              <p:spPr>
                <a:xfrm rot="10800000">
                  <a:off x="-1533317" y="2611499"/>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9" name="Triangle 18">
                  <a:extLst>
                    <a:ext uri="{FF2B5EF4-FFF2-40B4-BE49-F238E27FC236}">
                      <a16:creationId xmlns:a16="http://schemas.microsoft.com/office/drawing/2014/main" id="{AB225E4B-9300-B39E-0832-74E4DCFD1687}"/>
                    </a:ext>
                  </a:extLst>
                </p:cNvPr>
                <p:cNvSpPr>
                  <a:spLocks noChangeAspect="1"/>
                </p:cNvSpPr>
                <p:nvPr userDrawn="1"/>
              </p:nvSpPr>
              <p:spPr>
                <a:xfrm>
                  <a:off x="-1533318" y="729041"/>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21" name="Triangle 20">
                  <a:extLst>
                    <a:ext uri="{FF2B5EF4-FFF2-40B4-BE49-F238E27FC236}">
                      <a16:creationId xmlns:a16="http://schemas.microsoft.com/office/drawing/2014/main" id="{6DA87A64-7642-25D7-BB37-774D940725B9}"/>
                    </a:ext>
                  </a:extLst>
                </p:cNvPr>
                <p:cNvSpPr>
                  <a:spLocks noChangeAspect="1"/>
                </p:cNvSpPr>
                <p:nvPr userDrawn="1"/>
              </p:nvSpPr>
              <p:spPr>
                <a:xfrm rot="10800000">
                  <a:off x="12502049" y="2675730"/>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22" name="Triangle 21">
                  <a:extLst>
                    <a:ext uri="{FF2B5EF4-FFF2-40B4-BE49-F238E27FC236}">
                      <a16:creationId xmlns:a16="http://schemas.microsoft.com/office/drawing/2014/main" id="{001C8D4A-29E6-1B6B-5BFE-E4F72E7D6F2B}"/>
                    </a:ext>
                  </a:extLst>
                </p:cNvPr>
                <p:cNvSpPr>
                  <a:spLocks noChangeAspect="1"/>
                </p:cNvSpPr>
                <p:nvPr userDrawn="1"/>
              </p:nvSpPr>
              <p:spPr>
                <a:xfrm>
                  <a:off x="12502048" y="793272"/>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24" name="Triangle 23">
                  <a:extLst>
                    <a:ext uri="{FF2B5EF4-FFF2-40B4-BE49-F238E27FC236}">
                      <a16:creationId xmlns:a16="http://schemas.microsoft.com/office/drawing/2014/main" id="{CF9BF33F-9619-82F3-9DBA-D6A5ADC17C2C}"/>
                    </a:ext>
                  </a:extLst>
                </p:cNvPr>
                <p:cNvSpPr>
                  <a:spLocks noChangeAspect="1"/>
                </p:cNvSpPr>
                <p:nvPr userDrawn="1"/>
              </p:nvSpPr>
              <p:spPr>
                <a:xfrm>
                  <a:off x="-1522388" y="4600347"/>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25" name="Triangle 24">
                  <a:extLst>
                    <a:ext uri="{FF2B5EF4-FFF2-40B4-BE49-F238E27FC236}">
                      <a16:creationId xmlns:a16="http://schemas.microsoft.com/office/drawing/2014/main" id="{D5166597-AE97-5668-8D34-798D7665005C}"/>
                    </a:ext>
                  </a:extLst>
                </p:cNvPr>
                <p:cNvSpPr>
                  <a:spLocks noChangeAspect="1"/>
                </p:cNvSpPr>
                <p:nvPr userDrawn="1"/>
              </p:nvSpPr>
              <p:spPr>
                <a:xfrm>
                  <a:off x="12446141" y="4535364"/>
                  <a:ext cx="2097703" cy="180000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grpSp>
          <p:sp>
            <p:nvSpPr>
              <p:cNvPr id="104" name="Triangle 103">
                <a:extLst>
                  <a:ext uri="{FF2B5EF4-FFF2-40B4-BE49-F238E27FC236}">
                    <a16:creationId xmlns:a16="http://schemas.microsoft.com/office/drawing/2014/main" id="{C585369F-8E69-98E2-960E-2E51089125D9}"/>
                  </a:ext>
                </a:extLst>
              </p:cNvPr>
              <p:cNvSpPr>
                <a:spLocks noChangeAspect="1"/>
              </p:cNvSpPr>
              <p:nvPr userDrawn="1"/>
            </p:nvSpPr>
            <p:spPr>
              <a:xfrm>
                <a:off x="4319935" y="-1084145"/>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05" name="Triangle 104">
                <a:extLst>
                  <a:ext uri="{FF2B5EF4-FFF2-40B4-BE49-F238E27FC236}">
                    <a16:creationId xmlns:a16="http://schemas.microsoft.com/office/drawing/2014/main" id="{3F8F6A82-B64A-FB84-E70B-EACBB5C87939}"/>
                  </a:ext>
                </a:extLst>
              </p:cNvPr>
              <p:cNvSpPr>
                <a:spLocks noChangeAspect="1"/>
              </p:cNvSpPr>
              <p:nvPr userDrawn="1"/>
            </p:nvSpPr>
            <p:spPr>
              <a:xfrm rot="10800000">
                <a:off x="3166201" y="-1097757"/>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06" name="Triangle 105">
                <a:extLst>
                  <a:ext uri="{FF2B5EF4-FFF2-40B4-BE49-F238E27FC236}">
                    <a16:creationId xmlns:a16="http://schemas.microsoft.com/office/drawing/2014/main" id="{98F5E02C-0AB1-5F70-482A-63CCC972AB60}"/>
                  </a:ext>
                </a:extLst>
              </p:cNvPr>
              <p:cNvSpPr>
                <a:spLocks noChangeAspect="1"/>
              </p:cNvSpPr>
              <p:nvPr userDrawn="1"/>
            </p:nvSpPr>
            <p:spPr>
              <a:xfrm>
                <a:off x="1984477" y="-1097757"/>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07" name="Triangle 106">
                <a:extLst>
                  <a:ext uri="{FF2B5EF4-FFF2-40B4-BE49-F238E27FC236}">
                    <a16:creationId xmlns:a16="http://schemas.microsoft.com/office/drawing/2014/main" id="{3A94AD74-41EF-B594-242E-6D0BA81E4A3F}"/>
                  </a:ext>
                </a:extLst>
              </p:cNvPr>
              <p:cNvSpPr>
                <a:spLocks noChangeAspect="1"/>
              </p:cNvSpPr>
              <p:nvPr userDrawn="1"/>
            </p:nvSpPr>
            <p:spPr>
              <a:xfrm rot="10800000">
                <a:off x="802754" y="-1097757"/>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08" name="Triangle 107">
                <a:extLst>
                  <a:ext uri="{FF2B5EF4-FFF2-40B4-BE49-F238E27FC236}">
                    <a16:creationId xmlns:a16="http://schemas.microsoft.com/office/drawing/2014/main" id="{6C38BEDD-8C3A-B558-0865-C30B4BCAAEA1}"/>
                  </a:ext>
                </a:extLst>
              </p:cNvPr>
              <p:cNvSpPr>
                <a:spLocks noChangeAspect="1"/>
              </p:cNvSpPr>
              <p:nvPr userDrawn="1"/>
            </p:nvSpPr>
            <p:spPr>
              <a:xfrm>
                <a:off x="-378970" y="-1084143"/>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11" name="Triangle 110">
                <a:extLst>
                  <a:ext uri="{FF2B5EF4-FFF2-40B4-BE49-F238E27FC236}">
                    <a16:creationId xmlns:a16="http://schemas.microsoft.com/office/drawing/2014/main" id="{087A7DCB-27B0-435F-7CD9-00B34DF10CCA}"/>
                  </a:ext>
                </a:extLst>
              </p:cNvPr>
              <p:cNvSpPr>
                <a:spLocks noChangeAspect="1"/>
              </p:cNvSpPr>
              <p:nvPr userDrawn="1"/>
            </p:nvSpPr>
            <p:spPr>
              <a:xfrm>
                <a:off x="9017307" y="-1084143"/>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12" name="Triangle 111">
                <a:extLst>
                  <a:ext uri="{FF2B5EF4-FFF2-40B4-BE49-F238E27FC236}">
                    <a16:creationId xmlns:a16="http://schemas.microsoft.com/office/drawing/2014/main" id="{DC7440DC-2A2F-D1DE-6BDC-F77667455BD2}"/>
                  </a:ext>
                </a:extLst>
              </p:cNvPr>
              <p:cNvSpPr>
                <a:spLocks noChangeAspect="1"/>
              </p:cNvSpPr>
              <p:nvPr userDrawn="1"/>
            </p:nvSpPr>
            <p:spPr>
              <a:xfrm rot="10800000">
                <a:off x="7835584" y="-1084143"/>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13" name="Triangle 112">
                <a:extLst>
                  <a:ext uri="{FF2B5EF4-FFF2-40B4-BE49-F238E27FC236}">
                    <a16:creationId xmlns:a16="http://schemas.microsoft.com/office/drawing/2014/main" id="{837E088A-F482-8B6C-5E36-A81CE1FF67C7}"/>
                  </a:ext>
                </a:extLst>
              </p:cNvPr>
              <p:cNvSpPr>
                <a:spLocks noChangeAspect="1"/>
              </p:cNvSpPr>
              <p:nvPr userDrawn="1"/>
            </p:nvSpPr>
            <p:spPr>
              <a:xfrm>
                <a:off x="6653860" y="-1084143"/>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14" name="Triangle 113">
                <a:extLst>
                  <a:ext uri="{FF2B5EF4-FFF2-40B4-BE49-F238E27FC236}">
                    <a16:creationId xmlns:a16="http://schemas.microsoft.com/office/drawing/2014/main" id="{081D658C-C01F-7DE6-A028-6C9C5A0B3D5F}"/>
                  </a:ext>
                </a:extLst>
              </p:cNvPr>
              <p:cNvSpPr>
                <a:spLocks noChangeAspect="1"/>
              </p:cNvSpPr>
              <p:nvPr userDrawn="1"/>
            </p:nvSpPr>
            <p:spPr>
              <a:xfrm rot="10800000">
                <a:off x="5472137" y="-1084143"/>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15" name="Triangle 114">
                <a:extLst>
                  <a:ext uri="{FF2B5EF4-FFF2-40B4-BE49-F238E27FC236}">
                    <a16:creationId xmlns:a16="http://schemas.microsoft.com/office/drawing/2014/main" id="{736F099D-F3C7-CE7A-F527-2F248C1B8687}"/>
                  </a:ext>
                </a:extLst>
              </p:cNvPr>
              <p:cNvSpPr>
                <a:spLocks noChangeAspect="1"/>
              </p:cNvSpPr>
              <p:nvPr userDrawn="1"/>
            </p:nvSpPr>
            <p:spPr>
              <a:xfrm rot="10800000">
                <a:off x="10178469" y="-1084145"/>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7" name="Triangle 16">
                <a:extLst>
                  <a:ext uri="{FF2B5EF4-FFF2-40B4-BE49-F238E27FC236}">
                    <a16:creationId xmlns:a16="http://schemas.microsoft.com/office/drawing/2014/main" id="{67366F56-F31B-FD12-5DBC-ED67DB55FFAD}"/>
                  </a:ext>
                </a:extLst>
              </p:cNvPr>
              <p:cNvSpPr>
                <a:spLocks noChangeAspect="1"/>
              </p:cNvSpPr>
              <p:nvPr userDrawn="1"/>
            </p:nvSpPr>
            <p:spPr>
              <a:xfrm rot="7190226">
                <a:off x="11613698" y="-640053"/>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grpSp>
        <p:sp>
          <p:nvSpPr>
            <p:cNvPr id="125" name="Triangle 124">
              <a:extLst>
                <a:ext uri="{FF2B5EF4-FFF2-40B4-BE49-F238E27FC236}">
                  <a16:creationId xmlns:a16="http://schemas.microsoft.com/office/drawing/2014/main" id="{318585DE-FF6A-E51C-F8C3-140EDD3B76D5}"/>
                </a:ext>
              </a:extLst>
            </p:cNvPr>
            <p:cNvSpPr>
              <a:spLocks noChangeAspect="1"/>
            </p:cNvSpPr>
            <p:nvPr userDrawn="1"/>
          </p:nvSpPr>
          <p:spPr>
            <a:xfrm>
              <a:off x="10802790" y="3023495"/>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26" name="Triangle 125">
              <a:extLst>
                <a:ext uri="{FF2B5EF4-FFF2-40B4-BE49-F238E27FC236}">
                  <a16:creationId xmlns:a16="http://schemas.microsoft.com/office/drawing/2014/main" id="{96ACFA88-7AD9-B926-B1B7-54B9DFC46DB9}"/>
                </a:ext>
              </a:extLst>
            </p:cNvPr>
            <p:cNvSpPr>
              <a:spLocks noChangeAspect="1"/>
            </p:cNvSpPr>
            <p:nvPr userDrawn="1"/>
          </p:nvSpPr>
          <p:spPr>
            <a:xfrm rot="10800000">
              <a:off x="9621067" y="3023495"/>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27" name="Triangle 126">
              <a:extLst>
                <a:ext uri="{FF2B5EF4-FFF2-40B4-BE49-F238E27FC236}">
                  <a16:creationId xmlns:a16="http://schemas.microsoft.com/office/drawing/2014/main" id="{881083B4-A954-4880-C505-20FE69FE51FC}"/>
                </a:ext>
              </a:extLst>
            </p:cNvPr>
            <p:cNvSpPr>
              <a:spLocks noChangeAspect="1"/>
            </p:cNvSpPr>
            <p:nvPr userDrawn="1"/>
          </p:nvSpPr>
          <p:spPr>
            <a:xfrm>
              <a:off x="8439343" y="3037109"/>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28" name="Triangle 127">
              <a:extLst>
                <a:ext uri="{FF2B5EF4-FFF2-40B4-BE49-F238E27FC236}">
                  <a16:creationId xmlns:a16="http://schemas.microsoft.com/office/drawing/2014/main" id="{52211373-FA17-EAC8-BEC5-6FB4961A8DF3}"/>
                </a:ext>
              </a:extLst>
            </p:cNvPr>
            <p:cNvSpPr>
              <a:spLocks noChangeAspect="1"/>
            </p:cNvSpPr>
            <p:nvPr userDrawn="1"/>
          </p:nvSpPr>
          <p:spPr>
            <a:xfrm rot="10800000">
              <a:off x="7257620" y="3037109"/>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29" name="Triangle 128">
              <a:extLst>
                <a:ext uri="{FF2B5EF4-FFF2-40B4-BE49-F238E27FC236}">
                  <a16:creationId xmlns:a16="http://schemas.microsoft.com/office/drawing/2014/main" id="{A28376D5-A69E-6B69-B23C-93EBA51BDBB0}"/>
                </a:ext>
              </a:extLst>
            </p:cNvPr>
            <p:cNvSpPr>
              <a:spLocks noChangeAspect="1"/>
            </p:cNvSpPr>
            <p:nvPr userDrawn="1"/>
          </p:nvSpPr>
          <p:spPr>
            <a:xfrm>
              <a:off x="6061688" y="3023495"/>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33" name="Triangle 132">
              <a:extLst>
                <a:ext uri="{FF2B5EF4-FFF2-40B4-BE49-F238E27FC236}">
                  <a16:creationId xmlns:a16="http://schemas.microsoft.com/office/drawing/2014/main" id="{F809414E-8F5E-8527-7714-F1A4CF4C361F}"/>
                </a:ext>
              </a:extLst>
            </p:cNvPr>
            <p:cNvSpPr>
              <a:spLocks noChangeAspect="1"/>
            </p:cNvSpPr>
            <p:nvPr userDrawn="1"/>
          </p:nvSpPr>
          <p:spPr>
            <a:xfrm rot="10800000">
              <a:off x="10888778" y="1146077"/>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34" name="Triangle 133">
              <a:extLst>
                <a:ext uri="{FF2B5EF4-FFF2-40B4-BE49-F238E27FC236}">
                  <a16:creationId xmlns:a16="http://schemas.microsoft.com/office/drawing/2014/main" id="{F38E8D41-F216-98DD-B2BD-9D40E3028900}"/>
                </a:ext>
              </a:extLst>
            </p:cNvPr>
            <p:cNvSpPr>
              <a:spLocks noChangeAspect="1"/>
            </p:cNvSpPr>
            <p:nvPr userDrawn="1"/>
          </p:nvSpPr>
          <p:spPr>
            <a:xfrm>
              <a:off x="9707054" y="1159691"/>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35" name="Triangle 134">
              <a:extLst>
                <a:ext uri="{FF2B5EF4-FFF2-40B4-BE49-F238E27FC236}">
                  <a16:creationId xmlns:a16="http://schemas.microsoft.com/office/drawing/2014/main" id="{297CD7E1-E96E-EB4E-6637-83C9F15CD9AA}"/>
                </a:ext>
              </a:extLst>
            </p:cNvPr>
            <p:cNvSpPr>
              <a:spLocks noChangeAspect="1"/>
            </p:cNvSpPr>
            <p:nvPr userDrawn="1"/>
          </p:nvSpPr>
          <p:spPr>
            <a:xfrm rot="10800000">
              <a:off x="8525331" y="1159691"/>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sp>
          <p:nvSpPr>
            <p:cNvPr id="136" name="Triangle 135">
              <a:extLst>
                <a:ext uri="{FF2B5EF4-FFF2-40B4-BE49-F238E27FC236}">
                  <a16:creationId xmlns:a16="http://schemas.microsoft.com/office/drawing/2014/main" id="{9BEB7B8D-6FA8-F84A-DC15-1B24F66C7461}"/>
                </a:ext>
              </a:extLst>
            </p:cNvPr>
            <p:cNvSpPr>
              <a:spLocks noChangeAspect="1"/>
            </p:cNvSpPr>
            <p:nvPr userDrawn="1"/>
          </p:nvSpPr>
          <p:spPr>
            <a:xfrm>
              <a:off x="7329399" y="1146077"/>
              <a:ext cx="2097703" cy="179958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2"/>
                </a:solidFill>
              </a:endParaRPr>
            </a:p>
          </p:txBody>
        </p:sp>
      </p:grpSp>
      <p:pic>
        <p:nvPicPr>
          <p:cNvPr id="16" name="Picture 15" descr="A logo of a triangle with people in it&#10;&#10;AI-generated content may be incorrect.">
            <a:extLst>
              <a:ext uri="{FF2B5EF4-FFF2-40B4-BE49-F238E27FC236}">
                <a16:creationId xmlns:a16="http://schemas.microsoft.com/office/drawing/2014/main" id="{1DF5209F-403E-757B-9B7B-4DEAC88D4565}"/>
              </a:ext>
            </a:extLst>
          </p:cNvPr>
          <p:cNvPicPr>
            <a:picLocks noChangeAspect="1"/>
          </p:cNvPicPr>
          <p:nvPr userDrawn="1"/>
        </p:nvPicPr>
        <p:blipFill>
          <a:blip r:embed="rId5"/>
          <a:stretch>
            <a:fillRect/>
          </a:stretch>
        </p:blipFill>
        <p:spPr>
          <a:xfrm>
            <a:off x="5013216" y="2229400"/>
            <a:ext cx="2138309" cy="2138309"/>
          </a:xfrm>
          <a:prstGeom prst="rect">
            <a:avLst/>
          </a:prstGeom>
        </p:spPr>
      </p:pic>
      <p:pic>
        <p:nvPicPr>
          <p:cNvPr id="2" name="Picture 1">
            <a:extLst>
              <a:ext uri="{FF2B5EF4-FFF2-40B4-BE49-F238E27FC236}">
                <a16:creationId xmlns:a16="http://schemas.microsoft.com/office/drawing/2014/main" id="{48AAE4B6-7046-F85E-6747-513C4E4363BF}"/>
              </a:ext>
            </a:extLst>
          </p:cNvPr>
          <p:cNvPicPr>
            <a:picLocks noChangeAspect="1"/>
          </p:cNvPicPr>
          <p:nvPr userDrawn="1"/>
        </p:nvPicPr>
        <p:blipFill>
          <a:blip r:embed="rId6"/>
          <a:stretch>
            <a:fillRect/>
          </a:stretch>
        </p:blipFill>
        <p:spPr>
          <a:xfrm>
            <a:off x="6477549" y="1200061"/>
            <a:ext cx="1176296" cy="1543141"/>
          </a:xfrm>
          <a:prstGeom prst="rect">
            <a:avLst/>
          </a:prstGeom>
        </p:spPr>
      </p:pic>
    </p:spTree>
    <p:extLst>
      <p:ext uri="{BB962C8B-B14F-4D97-AF65-F5344CB8AC3E}">
        <p14:creationId xmlns:p14="http://schemas.microsoft.com/office/powerpoint/2010/main" val="1504617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13" name="Picture 12" descr="A group of people leaning on a railing&#10;&#10;AI-generated content may be incorrect.">
            <a:extLst>
              <a:ext uri="{FF2B5EF4-FFF2-40B4-BE49-F238E27FC236}">
                <a16:creationId xmlns:a16="http://schemas.microsoft.com/office/drawing/2014/main" id="{48EBB8C1-9651-3BB5-6CA9-D4A74357D1F2}"/>
              </a:ext>
            </a:extLst>
          </p:cNvPr>
          <p:cNvPicPr>
            <a:picLocks noChangeAspect="1"/>
          </p:cNvPicPr>
          <p:nvPr userDrawn="1"/>
        </p:nvPicPr>
        <p:blipFill>
          <a:blip r:embed="rId2"/>
          <a:srcRect r="10561"/>
          <a:stretch/>
        </p:blipFill>
        <p:spPr>
          <a:xfrm>
            <a:off x="3042135" y="-22302"/>
            <a:ext cx="9239866" cy="6913228"/>
          </a:xfrm>
          <a:prstGeom prst="rect">
            <a:avLst/>
          </a:prstGeom>
        </p:spPr>
      </p:pic>
      <p:sp>
        <p:nvSpPr>
          <p:cNvPr id="3" name="Date Placeholder 2">
            <a:extLst>
              <a:ext uri="{FF2B5EF4-FFF2-40B4-BE49-F238E27FC236}">
                <a16:creationId xmlns:a16="http://schemas.microsoft.com/office/drawing/2014/main" id="{0814373A-BBDE-F140-B188-A87F1F2D9645}"/>
              </a:ext>
            </a:extLst>
          </p:cNvPr>
          <p:cNvSpPr>
            <a:spLocks noGrp="1"/>
          </p:cNvSpPr>
          <p:nvPr>
            <p:ph type="dt" sz="half" idx="10"/>
          </p:nvPr>
        </p:nvSpPr>
        <p:spPr/>
        <p:txBody>
          <a:bodyPr/>
          <a:lstStyle/>
          <a:p>
            <a:fld id="{D6D9E7DB-8603-1142-956D-8F37B1EF8128}" type="datetimeFigureOut">
              <a:rPr lang="en-NL" smtClean="0"/>
              <a:t>10/10/2025</a:t>
            </a:fld>
            <a:endParaRPr lang="en-NL"/>
          </a:p>
        </p:txBody>
      </p:sp>
      <p:sp>
        <p:nvSpPr>
          <p:cNvPr id="4" name="Footer Placeholder 3">
            <a:extLst>
              <a:ext uri="{FF2B5EF4-FFF2-40B4-BE49-F238E27FC236}">
                <a16:creationId xmlns:a16="http://schemas.microsoft.com/office/drawing/2014/main" id="{F7DBBF2E-4AE1-F1F5-73E4-D2645E409B48}"/>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1BF9B1F5-7F47-D1C0-9D61-696B5F7E5D10}"/>
              </a:ext>
            </a:extLst>
          </p:cNvPr>
          <p:cNvSpPr>
            <a:spLocks noGrp="1"/>
          </p:cNvSpPr>
          <p:nvPr>
            <p:ph type="sldNum" sz="quarter" idx="12"/>
          </p:nvPr>
        </p:nvSpPr>
        <p:spPr/>
        <p:txBody>
          <a:bodyPr/>
          <a:lstStyle/>
          <a:p>
            <a:fld id="{1CF24747-0B9A-384A-969B-EB0080EC6575}" type="slidenum">
              <a:rPr lang="en-NL" smtClean="0"/>
              <a:t>‹#›</a:t>
            </a:fld>
            <a:endParaRPr lang="en-NL"/>
          </a:p>
        </p:txBody>
      </p:sp>
      <p:sp>
        <p:nvSpPr>
          <p:cNvPr id="8" name="Rectangle 7">
            <a:extLst>
              <a:ext uri="{FF2B5EF4-FFF2-40B4-BE49-F238E27FC236}">
                <a16:creationId xmlns:a16="http://schemas.microsoft.com/office/drawing/2014/main" id="{0881FDA2-3F97-8AE0-1E49-A272EA9A10E5}"/>
              </a:ext>
            </a:extLst>
          </p:cNvPr>
          <p:cNvSpPr/>
          <p:nvPr userDrawn="1"/>
        </p:nvSpPr>
        <p:spPr>
          <a:xfrm>
            <a:off x="0" y="-22302"/>
            <a:ext cx="7241726" cy="6957834"/>
          </a:xfrm>
          <a:custGeom>
            <a:avLst/>
            <a:gdLst>
              <a:gd name="connsiteX0" fmla="*/ 0 w 5526741"/>
              <a:gd name="connsiteY0" fmla="*/ 0 h 6923781"/>
              <a:gd name="connsiteX1" fmla="*/ 5526741 w 5526741"/>
              <a:gd name="connsiteY1" fmla="*/ 0 h 6923781"/>
              <a:gd name="connsiteX2" fmla="*/ 5526741 w 5526741"/>
              <a:gd name="connsiteY2" fmla="*/ 6923781 h 6923781"/>
              <a:gd name="connsiteX3" fmla="*/ 0 w 5526741"/>
              <a:gd name="connsiteY3" fmla="*/ 6923781 h 6923781"/>
              <a:gd name="connsiteX4" fmla="*/ 0 w 5526741"/>
              <a:gd name="connsiteY4" fmla="*/ 0 h 6923781"/>
              <a:gd name="connsiteX0" fmla="*/ 0 w 5526741"/>
              <a:gd name="connsiteY0" fmla="*/ 0 h 6923781"/>
              <a:gd name="connsiteX1" fmla="*/ 5526741 w 5526741"/>
              <a:gd name="connsiteY1" fmla="*/ 0 h 6923781"/>
              <a:gd name="connsiteX2" fmla="*/ 4222376 w 5526741"/>
              <a:gd name="connsiteY2" fmla="*/ 6923781 h 6923781"/>
              <a:gd name="connsiteX3" fmla="*/ 0 w 5526741"/>
              <a:gd name="connsiteY3" fmla="*/ 6923781 h 6923781"/>
              <a:gd name="connsiteX4" fmla="*/ 0 w 5526741"/>
              <a:gd name="connsiteY4" fmla="*/ 0 h 6923781"/>
              <a:gd name="connsiteX0" fmla="*/ 0 w 8481174"/>
              <a:gd name="connsiteY0" fmla="*/ 0 h 6925318"/>
              <a:gd name="connsiteX1" fmla="*/ 5526741 w 8481174"/>
              <a:gd name="connsiteY1" fmla="*/ 0 h 6925318"/>
              <a:gd name="connsiteX2" fmla="*/ 4222376 w 8481174"/>
              <a:gd name="connsiteY2" fmla="*/ 6923781 h 6925318"/>
              <a:gd name="connsiteX3" fmla="*/ 0 w 8481174"/>
              <a:gd name="connsiteY3" fmla="*/ 6923781 h 6925318"/>
              <a:gd name="connsiteX4" fmla="*/ 0 w 8481174"/>
              <a:gd name="connsiteY4" fmla="*/ 0 h 6925318"/>
              <a:gd name="connsiteX0" fmla="*/ 0 w 8084737"/>
              <a:gd name="connsiteY0" fmla="*/ 13447 h 6938761"/>
              <a:gd name="connsiteX1" fmla="*/ 4047565 w 8084737"/>
              <a:gd name="connsiteY1" fmla="*/ 0 h 6938761"/>
              <a:gd name="connsiteX2" fmla="*/ 4222376 w 8084737"/>
              <a:gd name="connsiteY2" fmla="*/ 6937228 h 6938761"/>
              <a:gd name="connsiteX3" fmla="*/ 0 w 8084737"/>
              <a:gd name="connsiteY3" fmla="*/ 6937228 h 6938761"/>
              <a:gd name="connsiteX4" fmla="*/ 0 w 8084737"/>
              <a:gd name="connsiteY4" fmla="*/ 13447 h 6938761"/>
              <a:gd name="connsiteX0" fmla="*/ 0 w 8084737"/>
              <a:gd name="connsiteY0" fmla="*/ 13447 h 6938761"/>
              <a:gd name="connsiteX1" fmla="*/ 4047565 w 8084737"/>
              <a:gd name="connsiteY1" fmla="*/ 0 h 6938761"/>
              <a:gd name="connsiteX2" fmla="*/ 4222376 w 8084737"/>
              <a:gd name="connsiteY2" fmla="*/ 6937228 h 6938761"/>
              <a:gd name="connsiteX3" fmla="*/ 0 w 8084737"/>
              <a:gd name="connsiteY3" fmla="*/ 6937228 h 6938761"/>
              <a:gd name="connsiteX4" fmla="*/ 0 w 8084737"/>
              <a:gd name="connsiteY4" fmla="*/ 13447 h 6938761"/>
              <a:gd name="connsiteX0" fmla="*/ 1016683 w 9101420"/>
              <a:gd name="connsiteY0" fmla="*/ 13447 h 6938761"/>
              <a:gd name="connsiteX1" fmla="*/ 5064248 w 9101420"/>
              <a:gd name="connsiteY1" fmla="*/ 0 h 6938761"/>
              <a:gd name="connsiteX2" fmla="*/ 5239059 w 9101420"/>
              <a:gd name="connsiteY2" fmla="*/ 6937228 h 6938761"/>
              <a:gd name="connsiteX3" fmla="*/ 1016683 w 9101420"/>
              <a:gd name="connsiteY3" fmla="*/ 6937228 h 6938761"/>
              <a:gd name="connsiteX4" fmla="*/ 1016683 w 9101420"/>
              <a:gd name="connsiteY4" fmla="*/ 13447 h 6938761"/>
              <a:gd name="connsiteX0" fmla="*/ 1016683 w 9416660"/>
              <a:gd name="connsiteY0" fmla="*/ 32497 h 6957805"/>
              <a:gd name="connsiteX1" fmla="*/ 6263051 w 9416660"/>
              <a:gd name="connsiteY1" fmla="*/ 0 h 6957805"/>
              <a:gd name="connsiteX2" fmla="*/ 5239059 w 9416660"/>
              <a:gd name="connsiteY2" fmla="*/ 6956278 h 6957805"/>
              <a:gd name="connsiteX3" fmla="*/ 1016683 w 9416660"/>
              <a:gd name="connsiteY3" fmla="*/ 6956278 h 6957805"/>
              <a:gd name="connsiteX4" fmla="*/ 1016683 w 9416660"/>
              <a:gd name="connsiteY4" fmla="*/ 32497 h 6957805"/>
              <a:gd name="connsiteX0" fmla="*/ 1016683 w 9249905"/>
              <a:gd name="connsiteY0" fmla="*/ 32497 h 6957834"/>
              <a:gd name="connsiteX1" fmla="*/ 6263051 w 9249905"/>
              <a:gd name="connsiteY1" fmla="*/ 0 h 6957834"/>
              <a:gd name="connsiteX2" fmla="*/ 5239059 w 9249905"/>
              <a:gd name="connsiteY2" fmla="*/ 6956278 h 6957834"/>
              <a:gd name="connsiteX3" fmla="*/ 1016683 w 9249905"/>
              <a:gd name="connsiteY3" fmla="*/ 6956278 h 6957834"/>
              <a:gd name="connsiteX4" fmla="*/ 1016683 w 9249905"/>
              <a:gd name="connsiteY4" fmla="*/ 32497 h 6957834"/>
              <a:gd name="connsiteX0" fmla="*/ 0 w 8233222"/>
              <a:gd name="connsiteY0" fmla="*/ 32497 h 6957834"/>
              <a:gd name="connsiteX1" fmla="*/ 5246368 w 8233222"/>
              <a:gd name="connsiteY1" fmla="*/ 0 h 6957834"/>
              <a:gd name="connsiteX2" fmla="*/ 4222376 w 8233222"/>
              <a:gd name="connsiteY2" fmla="*/ 6956278 h 6957834"/>
              <a:gd name="connsiteX3" fmla="*/ 0 w 8233222"/>
              <a:gd name="connsiteY3" fmla="*/ 6956278 h 6957834"/>
              <a:gd name="connsiteX4" fmla="*/ 0 w 8233222"/>
              <a:gd name="connsiteY4" fmla="*/ 32497 h 695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222" h="6957834">
                <a:moveTo>
                  <a:pt x="0" y="32497"/>
                </a:moveTo>
                <a:lnTo>
                  <a:pt x="5246368" y="0"/>
                </a:lnTo>
                <a:cubicBezTo>
                  <a:pt x="4097353" y="2399367"/>
                  <a:pt x="13222941" y="7055375"/>
                  <a:pt x="4222376" y="6956278"/>
                </a:cubicBezTo>
                <a:cubicBezTo>
                  <a:pt x="2814917" y="6956278"/>
                  <a:pt x="4126556" y="6951668"/>
                  <a:pt x="0" y="6956278"/>
                </a:cubicBezTo>
                <a:lnTo>
                  <a:pt x="0" y="3249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Text Placeholder 4">
            <a:extLst>
              <a:ext uri="{FF2B5EF4-FFF2-40B4-BE49-F238E27FC236}">
                <a16:creationId xmlns:a16="http://schemas.microsoft.com/office/drawing/2014/main" id="{83F01D73-BF0A-3625-5D38-17303C710235}"/>
              </a:ext>
            </a:extLst>
          </p:cNvPr>
          <p:cNvSpPr>
            <a:spLocks noGrp="1"/>
          </p:cNvSpPr>
          <p:nvPr>
            <p:ph type="body" sz="quarter" idx="3"/>
          </p:nvPr>
        </p:nvSpPr>
        <p:spPr>
          <a:xfrm>
            <a:off x="628650" y="1627188"/>
            <a:ext cx="62293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5">
            <a:extLst>
              <a:ext uri="{FF2B5EF4-FFF2-40B4-BE49-F238E27FC236}">
                <a16:creationId xmlns:a16="http://schemas.microsoft.com/office/drawing/2014/main" id="{46732673-2832-1805-5C35-F21C0E555F49}"/>
              </a:ext>
            </a:extLst>
          </p:cNvPr>
          <p:cNvSpPr>
            <a:spLocks noGrp="1"/>
          </p:cNvSpPr>
          <p:nvPr>
            <p:ph sz="quarter" idx="4"/>
          </p:nvPr>
        </p:nvSpPr>
        <p:spPr>
          <a:xfrm>
            <a:off x="628650" y="2451100"/>
            <a:ext cx="622935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Oval 23">
            <a:extLst>
              <a:ext uri="{FF2B5EF4-FFF2-40B4-BE49-F238E27FC236}">
                <a16:creationId xmlns:a16="http://schemas.microsoft.com/office/drawing/2014/main" id="{08EEF536-651C-D0D4-D9FC-676EF5CEB7D5}"/>
              </a:ext>
            </a:extLst>
          </p:cNvPr>
          <p:cNvSpPr/>
          <p:nvPr userDrawn="1"/>
        </p:nvSpPr>
        <p:spPr>
          <a:xfrm>
            <a:off x="10139081" y="5486400"/>
            <a:ext cx="1942201" cy="1317462"/>
          </a:xfrm>
          <a:custGeom>
            <a:avLst/>
            <a:gdLst>
              <a:gd name="connsiteX0" fmla="*/ 0 w 1909011"/>
              <a:gd name="connsiteY0" fmla="*/ 942073 h 1884145"/>
              <a:gd name="connsiteX1" fmla="*/ 954506 w 1909011"/>
              <a:gd name="connsiteY1" fmla="*/ 0 h 1884145"/>
              <a:gd name="connsiteX2" fmla="*/ 1909012 w 1909011"/>
              <a:gd name="connsiteY2" fmla="*/ 942073 h 1884145"/>
              <a:gd name="connsiteX3" fmla="*/ 954506 w 1909011"/>
              <a:gd name="connsiteY3" fmla="*/ 1884146 h 1884145"/>
              <a:gd name="connsiteX4" fmla="*/ 0 w 1909011"/>
              <a:gd name="connsiteY4" fmla="*/ 942073 h 1884145"/>
              <a:gd name="connsiteX0" fmla="*/ 296 w 1909308"/>
              <a:gd name="connsiteY0" fmla="*/ 877905 h 1819978"/>
              <a:gd name="connsiteX1" fmla="*/ 1035012 w 1909308"/>
              <a:gd name="connsiteY1" fmla="*/ 0 h 1819978"/>
              <a:gd name="connsiteX2" fmla="*/ 1909308 w 1909308"/>
              <a:gd name="connsiteY2" fmla="*/ 877905 h 1819978"/>
              <a:gd name="connsiteX3" fmla="*/ 954802 w 1909308"/>
              <a:gd name="connsiteY3" fmla="*/ 1819978 h 1819978"/>
              <a:gd name="connsiteX4" fmla="*/ 296 w 1909308"/>
              <a:gd name="connsiteY4" fmla="*/ 877905 h 1819978"/>
              <a:gd name="connsiteX0" fmla="*/ 241 w 1785685"/>
              <a:gd name="connsiteY0" fmla="*/ 890270 h 1819991"/>
              <a:gd name="connsiteX1" fmla="*/ 911389 w 1785685"/>
              <a:gd name="connsiteY1" fmla="*/ 8 h 1819991"/>
              <a:gd name="connsiteX2" fmla="*/ 1785685 w 1785685"/>
              <a:gd name="connsiteY2" fmla="*/ 877913 h 1819991"/>
              <a:gd name="connsiteX3" fmla="*/ 831179 w 1785685"/>
              <a:gd name="connsiteY3" fmla="*/ 1819986 h 1819991"/>
              <a:gd name="connsiteX4" fmla="*/ 241 w 1785685"/>
              <a:gd name="connsiteY4" fmla="*/ 890270 h 1819991"/>
              <a:gd name="connsiteX0" fmla="*/ 204217 w 1989661"/>
              <a:gd name="connsiteY0" fmla="*/ 890270 h 1819988"/>
              <a:gd name="connsiteX1" fmla="*/ 1115365 w 1989661"/>
              <a:gd name="connsiteY1" fmla="*/ 8 h 1819988"/>
              <a:gd name="connsiteX2" fmla="*/ 1989661 w 1989661"/>
              <a:gd name="connsiteY2" fmla="*/ 877913 h 1819988"/>
              <a:gd name="connsiteX3" fmla="*/ 1035155 w 1989661"/>
              <a:gd name="connsiteY3" fmla="*/ 1819986 h 1819988"/>
              <a:gd name="connsiteX4" fmla="*/ 204217 w 1989661"/>
              <a:gd name="connsiteY4" fmla="*/ 890270 h 1819988"/>
              <a:gd name="connsiteX0" fmla="*/ 53 w 1785497"/>
              <a:gd name="connsiteY0" fmla="*/ 890270 h 1652469"/>
              <a:gd name="connsiteX1" fmla="*/ 911201 w 1785497"/>
              <a:gd name="connsiteY1" fmla="*/ 8 h 1652469"/>
              <a:gd name="connsiteX2" fmla="*/ 1785497 w 1785497"/>
              <a:gd name="connsiteY2" fmla="*/ 877913 h 1652469"/>
              <a:gd name="connsiteX3" fmla="*/ 872871 w 1785497"/>
              <a:gd name="connsiteY3" fmla="*/ 1652463 h 1652469"/>
              <a:gd name="connsiteX4" fmla="*/ 53 w 1785497"/>
              <a:gd name="connsiteY4" fmla="*/ 890270 h 1652469"/>
              <a:gd name="connsiteX0" fmla="*/ 41 w 1973949"/>
              <a:gd name="connsiteY0" fmla="*/ 932305 h 1652750"/>
              <a:gd name="connsiteX1" fmla="*/ 1099653 w 1973949"/>
              <a:gd name="connsiteY1" fmla="*/ 163 h 1652750"/>
              <a:gd name="connsiteX2" fmla="*/ 1973949 w 1973949"/>
              <a:gd name="connsiteY2" fmla="*/ 878068 h 1652750"/>
              <a:gd name="connsiteX3" fmla="*/ 1061323 w 1973949"/>
              <a:gd name="connsiteY3" fmla="*/ 1652618 h 1652750"/>
              <a:gd name="connsiteX4" fmla="*/ 41 w 1973949"/>
              <a:gd name="connsiteY4" fmla="*/ 932305 h 1652750"/>
              <a:gd name="connsiteX0" fmla="*/ 264699 w 2238607"/>
              <a:gd name="connsiteY0" fmla="*/ 932305 h 1652674"/>
              <a:gd name="connsiteX1" fmla="*/ 1364311 w 2238607"/>
              <a:gd name="connsiteY1" fmla="*/ 163 h 1652674"/>
              <a:gd name="connsiteX2" fmla="*/ 2238607 w 2238607"/>
              <a:gd name="connsiteY2" fmla="*/ 878068 h 1652674"/>
              <a:gd name="connsiteX3" fmla="*/ 1325981 w 2238607"/>
              <a:gd name="connsiteY3" fmla="*/ 1652618 h 1652674"/>
              <a:gd name="connsiteX4" fmla="*/ 264699 w 2238607"/>
              <a:gd name="connsiteY4" fmla="*/ 932305 h 1652674"/>
              <a:gd name="connsiteX0" fmla="*/ 42 w 1973950"/>
              <a:gd name="connsiteY0" fmla="*/ 932305 h 1596924"/>
              <a:gd name="connsiteX1" fmla="*/ 1099654 w 1973950"/>
              <a:gd name="connsiteY1" fmla="*/ 163 h 1596924"/>
              <a:gd name="connsiteX2" fmla="*/ 1973950 w 1973950"/>
              <a:gd name="connsiteY2" fmla="*/ 878068 h 1596924"/>
              <a:gd name="connsiteX3" fmla="*/ 1061324 w 1973950"/>
              <a:gd name="connsiteY3" fmla="*/ 1596777 h 1596924"/>
              <a:gd name="connsiteX4" fmla="*/ 42 w 1973950"/>
              <a:gd name="connsiteY4" fmla="*/ 932305 h 1596924"/>
              <a:gd name="connsiteX0" fmla="*/ 3316 w 1977224"/>
              <a:gd name="connsiteY0" fmla="*/ 2033774 h 2698508"/>
              <a:gd name="connsiteX1" fmla="*/ 1429840 w 1977224"/>
              <a:gd name="connsiteY1" fmla="*/ 41 h 2698508"/>
              <a:gd name="connsiteX2" fmla="*/ 1977224 w 1977224"/>
              <a:gd name="connsiteY2" fmla="*/ 1979537 h 2698508"/>
              <a:gd name="connsiteX3" fmla="*/ 1064598 w 1977224"/>
              <a:gd name="connsiteY3" fmla="*/ 2698246 h 2698508"/>
              <a:gd name="connsiteX4" fmla="*/ 3316 w 1977224"/>
              <a:gd name="connsiteY4" fmla="*/ 2033774 h 2698508"/>
              <a:gd name="connsiteX0" fmla="*/ 3316 w 1977224"/>
              <a:gd name="connsiteY0" fmla="*/ 3195876 h 3860611"/>
              <a:gd name="connsiteX1" fmla="*/ 1429840 w 1977224"/>
              <a:gd name="connsiteY1" fmla="*/ 1162143 h 3860611"/>
              <a:gd name="connsiteX2" fmla="*/ 1977224 w 1977224"/>
              <a:gd name="connsiteY2" fmla="*/ 3141639 h 3860611"/>
              <a:gd name="connsiteX3" fmla="*/ 1064598 w 1977224"/>
              <a:gd name="connsiteY3" fmla="*/ 3860348 h 3860611"/>
              <a:gd name="connsiteX4" fmla="*/ 3316 w 1977224"/>
              <a:gd name="connsiteY4" fmla="*/ 3195876 h 3860611"/>
              <a:gd name="connsiteX0" fmla="*/ 3252 w 1874416"/>
              <a:gd name="connsiteY0" fmla="*/ 2034153 h 2700796"/>
              <a:gd name="connsiteX1" fmla="*/ 1429776 w 1874416"/>
              <a:gd name="connsiteY1" fmla="*/ 420 h 2700796"/>
              <a:gd name="connsiteX2" fmla="*/ 1874416 w 1874416"/>
              <a:gd name="connsiteY2" fmla="*/ 1866516 h 2700796"/>
              <a:gd name="connsiteX3" fmla="*/ 1064534 w 1874416"/>
              <a:gd name="connsiteY3" fmla="*/ 2698625 h 2700796"/>
              <a:gd name="connsiteX4" fmla="*/ 3252 w 1874416"/>
              <a:gd name="connsiteY4" fmla="*/ 2034153 h 2700796"/>
              <a:gd name="connsiteX0" fmla="*/ 2433 w 2218822"/>
              <a:gd name="connsiteY0" fmla="*/ 1737288 h 2699450"/>
              <a:gd name="connsiteX1" fmla="*/ 1774182 w 2218822"/>
              <a:gd name="connsiteY1" fmla="*/ 264 h 2699450"/>
              <a:gd name="connsiteX2" fmla="*/ 2218822 w 2218822"/>
              <a:gd name="connsiteY2" fmla="*/ 1866360 h 2699450"/>
              <a:gd name="connsiteX3" fmla="*/ 1408940 w 2218822"/>
              <a:gd name="connsiteY3" fmla="*/ 2698469 h 2699450"/>
              <a:gd name="connsiteX4" fmla="*/ 2433 w 2218822"/>
              <a:gd name="connsiteY4" fmla="*/ 1737288 h 2699450"/>
              <a:gd name="connsiteX0" fmla="*/ 369454 w 2585843"/>
              <a:gd name="connsiteY0" fmla="*/ 1737178 h 2699341"/>
              <a:gd name="connsiteX1" fmla="*/ 2141203 w 2585843"/>
              <a:gd name="connsiteY1" fmla="*/ 154 h 2699341"/>
              <a:gd name="connsiteX2" fmla="*/ 2585843 w 2585843"/>
              <a:gd name="connsiteY2" fmla="*/ 1866250 h 2699341"/>
              <a:gd name="connsiteX3" fmla="*/ 1775961 w 2585843"/>
              <a:gd name="connsiteY3" fmla="*/ 2698359 h 2699341"/>
              <a:gd name="connsiteX4" fmla="*/ 369454 w 2585843"/>
              <a:gd name="connsiteY4" fmla="*/ 1737178 h 2699341"/>
              <a:gd name="connsiteX0" fmla="*/ 2865 w 2219254"/>
              <a:gd name="connsiteY0" fmla="*/ 1737282 h 2563098"/>
              <a:gd name="connsiteX1" fmla="*/ 1774614 w 2219254"/>
              <a:gd name="connsiteY1" fmla="*/ 258 h 2563098"/>
              <a:gd name="connsiteX2" fmla="*/ 2219254 w 2219254"/>
              <a:gd name="connsiteY2" fmla="*/ 1866354 h 2563098"/>
              <a:gd name="connsiteX3" fmla="*/ 1381755 w 2219254"/>
              <a:gd name="connsiteY3" fmla="*/ 2561518 h 2563098"/>
              <a:gd name="connsiteX4" fmla="*/ 2865 w 2219254"/>
              <a:gd name="connsiteY4" fmla="*/ 1737282 h 256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254" h="2563098">
                <a:moveTo>
                  <a:pt x="2865" y="1737282"/>
                </a:moveTo>
                <a:cubicBezTo>
                  <a:pt x="68341" y="1310405"/>
                  <a:pt x="1405216" y="-21254"/>
                  <a:pt x="1774614" y="258"/>
                </a:cubicBezTo>
                <a:cubicBezTo>
                  <a:pt x="2144012" y="21770"/>
                  <a:pt x="2219254" y="1346061"/>
                  <a:pt x="2219254" y="1866354"/>
                </a:cubicBezTo>
                <a:cubicBezTo>
                  <a:pt x="2219254" y="2386647"/>
                  <a:pt x="1751153" y="2583030"/>
                  <a:pt x="1381755" y="2561518"/>
                </a:cubicBezTo>
                <a:cubicBezTo>
                  <a:pt x="1012357" y="2540006"/>
                  <a:pt x="-62611" y="2164159"/>
                  <a:pt x="2865" y="173728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2" name="Picture 11" descr="A logo of a triangle with people in it&#10;&#10;AI-generated content may be incorrect.">
            <a:extLst>
              <a:ext uri="{FF2B5EF4-FFF2-40B4-BE49-F238E27FC236}">
                <a16:creationId xmlns:a16="http://schemas.microsoft.com/office/drawing/2014/main" id="{C0B2EF3E-EFF7-BFA7-55AC-6DDA129E6CD4}"/>
              </a:ext>
            </a:extLst>
          </p:cNvPr>
          <p:cNvPicPr>
            <a:picLocks noChangeAspect="1"/>
          </p:cNvPicPr>
          <p:nvPr userDrawn="1"/>
        </p:nvPicPr>
        <p:blipFill>
          <a:blip r:embed="rId3"/>
          <a:stretch>
            <a:fillRect/>
          </a:stretch>
        </p:blipFill>
        <p:spPr>
          <a:xfrm>
            <a:off x="10399363" y="5266778"/>
            <a:ext cx="1792637" cy="1792637"/>
          </a:xfrm>
          <a:prstGeom prst="rect">
            <a:avLst/>
          </a:prstGeom>
        </p:spPr>
      </p:pic>
    </p:spTree>
    <p:extLst>
      <p:ext uri="{BB962C8B-B14F-4D97-AF65-F5344CB8AC3E}">
        <p14:creationId xmlns:p14="http://schemas.microsoft.com/office/powerpoint/2010/main" val="1618196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6" name="Picture 5" descr="A family sitting at a table with food&#10;&#10;AI-generated content may be incorrect.">
            <a:extLst>
              <a:ext uri="{FF2B5EF4-FFF2-40B4-BE49-F238E27FC236}">
                <a16:creationId xmlns:a16="http://schemas.microsoft.com/office/drawing/2014/main" id="{E3611658-0EAE-E7F5-C7AE-FCB47FF0B14E}"/>
              </a:ext>
            </a:extLst>
          </p:cNvPr>
          <p:cNvPicPr>
            <a:picLocks noChangeAspect="1"/>
          </p:cNvPicPr>
          <p:nvPr userDrawn="1"/>
        </p:nvPicPr>
        <p:blipFill>
          <a:blip r:embed="rId2"/>
          <a:srcRect r="7589"/>
          <a:stretch/>
        </p:blipFill>
        <p:spPr>
          <a:xfrm>
            <a:off x="2896963" y="0"/>
            <a:ext cx="9295037" cy="6858000"/>
          </a:xfrm>
          <a:prstGeom prst="rect">
            <a:avLst/>
          </a:prstGeom>
        </p:spPr>
      </p:pic>
      <p:sp>
        <p:nvSpPr>
          <p:cNvPr id="3" name="Date Placeholder 2">
            <a:extLst>
              <a:ext uri="{FF2B5EF4-FFF2-40B4-BE49-F238E27FC236}">
                <a16:creationId xmlns:a16="http://schemas.microsoft.com/office/drawing/2014/main" id="{0814373A-BBDE-F140-B188-A87F1F2D9645}"/>
              </a:ext>
            </a:extLst>
          </p:cNvPr>
          <p:cNvSpPr>
            <a:spLocks noGrp="1"/>
          </p:cNvSpPr>
          <p:nvPr>
            <p:ph type="dt" sz="half" idx="10"/>
          </p:nvPr>
        </p:nvSpPr>
        <p:spPr/>
        <p:txBody>
          <a:bodyPr/>
          <a:lstStyle/>
          <a:p>
            <a:fld id="{D6D9E7DB-8603-1142-956D-8F37B1EF8128}" type="datetimeFigureOut">
              <a:rPr lang="en-NL" smtClean="0"/>
              <a:t>10/10/2025</a:t>
            </a:fld>
            <a:endParaRPr lang="en-NL"/>
          </a:p>
        </p:txBody>
      </p:sp>
      <p:sp>
        <p:nvSpPr>
          <p:cNvPr id="4" name="Footer Placeholder 3">
            <a:extLst>
              <a:ext uri="{FF2B5EF4-FFF2-40B4-BE49-F238E27FC236}">
                <a16:creationId xmlns:a16="http://schemas.microsoft.com/office/drawing/2014/main" id="{F7DBBF2E-4AE1-F1F5-73E4-D2645E409B48}"/>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1BF9B1F5-7F47-D1C0-9D61-696B5F7E5D10}"/>
              </a:ext>
            </a:extLst>
          </p:cNvPr>
          <p:cNvSpPr>
            <a:spLocks noGrp="1"/>
          </p:cNvSpPr>
          <p:nvPr>
            <p:ph type="sldNum" sz="quarter" idx="12"/>
          </p:nvPr>
        </p:nvSpPr>
        <p:spPr/>
        <p:txBody>
          <a:bodyPr/>
          <a:lstStyle/>
          <a:p>
            <a:fld id="{1CF24747-0B9A-384A-969B-EB0080EC6575}" type="slidenum">
              <a:rPr lang="en-NL" smtClean="0"/>
              <a:t>‹#›</a:t>
            </a:fld>
            <a:endParaRPr lang="en-NL"/>
          </a:p>
        </p:txBody>
      </p:sp>
      <p:sp>
        <p:nvSpPr>
          <p:cNvPr id="8" name="Rectangle 7">
            <a:extLst>
              <a:ext uri="{FF2B5EF4-FFF2-40B4-BE49-F238E27FC236}">
                <a16:creationId xmlns:a16="http://schemas.microsoft.com/office/drawing/2014/main" id="{0881FDA2-3F97-8AE0-1E49-A272EA9A10E5}"/>
              </a:ext>
            </a:extLst>
          </p:cNvPr>
          <p:cNvSpPr/>
          <p:nvPr userDrawn="1"/>
        </p:nvSpPr>
        <p:spPr>
          <a:xfrm>
            <a:off x="0" y="-22302"/>
            <a:ext cx="7241726" cy="6957834"/>
          </a:xfrm>
          <a:custGeom>
            <a:avLst/>
            <a:gdLst>
              <a:gd name="connsiteX0" fmla="*/ 0 w 5526741"/>
              <a:gd name="connsiteY0" fmla="*/ 0 h 6923781"/>
              <a:gd name="connsiteX1" fmla="*/ 5526741 w 5526741"/>
              <a:gd name="connsiteY1" fmla="*/ 0 h 6923781"/>
              <a:gd name="connsiteX2" fmla="*/ 5526741 w 5526741"/>
              <a:gd name="connsiteY2" fmla="*/ 6923781 h 6923781"/>
              <a:gd name="connsiteX3" fmla="*/ 0 w 5526741"/>
              <a:gd name="connsiteY3" fmla="*/ 6923781 h 6923781"/>
              <a:gd name="connsiteX4" fmla="*/ 0 w 5526741"/>
              <a:gd name="connsiteY4" fmla="*/ 0 h 6923781"/>
              <a:gd name="connsiteX0" fmla="*/ 0 w 5526741"/>
              <a:gd name="connsiteY0" fmla="*/ 0 h 6923781"/>
              <a:gd name="connsiteX1" fmla="*/ 5526741 w 5526741"/>
              <a:gd name="connsiteY1" fmla="*/ 0 h 6923781"/>
              <a:gd name="connsiteX2" fmla="*/ 4222376 w 5526741"/>
              <a:gd name="connsiteY2" fmla="*/ 6923781 h 6923781"/>
              <a:gd name="connsiteX3" fmla="*/ 0 w 5526741"/>
              <a:gd name="connsiteY3" fmla="*/ 6923781 h 6923781"/>
              <a:gd name="connsiteX4" fmla="*/ 0 w 5526741"/>
              <a:gd name="connsiteY4" fmla="*/ 0 h 6923781"/>
              <a:gd name="connsiteX0" fmla="*/ 0 w 8481174"/>
              <a:gd name="connsiteY0" fmla="*/ 0 h 6925318"/>
              <a:gd name="connsiteX1" fmla="*/ 5526741 w 8481174"/>
              <a:gd name="connsiteY1" fmla="*/ 0 h 6925318"/>
              <a:gd name="connsiteX2" fmla="*/ 4222376 w 8481174"/>
              <a:gd name="connsiteY2" fmla="*/ 6923781 h 6925318"/>
              <a:gd name="connsiteX3" fmla="*/ 0 w 8481174"/>
              <a:gd name="connsiteY3" fmla="*/ 6923781 h 6925318"/>
              <a:gd name="connsiteX4" fmla="*/ 0 w 8481174"/>
              <a:gd name="connsiteY4" fmla="*/ 0 h 6925318"/>
              <a:gd name="connsiteX0" fmla="*/ 0 w 8084737"/>
              <a:gd name="connsiteY0" fmla="*/ 13447 h 6938761"/>
              <a:gd name="connsiteX1" fmla="*/ 4047565 w 8084737"/>
              <a:gd name="connsiteY1" fmla="*/ 0 h 6938761"/>
              <a:gd name="connsiteX2" fmla="*/ 4222376 w 8084737"/>
              <a:gd name="connsiteY2" fmla="*/ 6937228 h 6938761"/>
              <a:gd name="connsiteX3" fmla="*/ 0 w 8084737"/>
              <a:gd name="connsiteY3" fmla="*/ 6937228 h 6938761"/>
              <a:gd name="connsiteX4" fmla="*/ 0 w 8084737"/>
              <a:gd name="connsiteY4" fmla="*/ 13447 h 6938761"/>
              <a:gd name="connsiteX0" fmla="*/ 0 w 8084737"/>
              <a:gd name="connsiteY0" fmla="*/ 13447 h 6938761"/>
              <a:gd name="connsiteX1" fmla="*/ 4047565 w 8084737"/>
              <a:gd name="connsiteY1" fmla="*/ 0 h 6938761"/>
              <a:gd name="connsiteX2" fmla="*/ 4222376 w 8084737"/>
              <a:gd name="connsiteY2" fmla="*/ 6937228 h 6938761"/>
              <a:gd name="connsiteX3" fmla="*/ 0 w 8084737"/>
              <a:gd name="connsiteY3" fmla="*/ 6937228 h 6938761"/>
              <a:gd name="connsiteX4" fmla="*/ 0 w 8084737"/>
              <a:gd name="connsiteY4" fmla="*/ 13447 h 6938761"/>
              <a:gd name="connsiteX0" fmla="*/ 1016683 w 9101420"/>
              <a:gd name="connsiteY0" fmla="*/ 13447 h 6938761"/>
              <a:gd name="connsiteX1" fmla="*/ 5064248 w 9101420"/>
              <a:gd name="connsiteY1" fmla="*/ 0 h 6938761"/>
              <a:gd name="connsiteX2" fmla="*/ 5239059 w 9101420"/>
              <a:gd name="connsiteY2" fmla="*/ 6937228 h 6938761"/>
              <a:gd name="connsiteX3" fmla="*/ 1016683 w 9101420"/>
              <a:gd name="connsiteY3" fmla="*/ 6937228 h 6938761"/>
              <a:gd name="connsiteX4" fmla="*/ 1016683 w 9101420"/>
              <a:gd name="connsiteY4" fmla="*/ 13447 h 6938761"/>
              <a:gd name="connsiteX0" fmla="*/ 1016683 w 9416660"/>
              <a:gd name="connsiteY0" fmla="*/ 32497 h 6957805"/>
              <a:gd name="connsiteX1" fmla="*/ 6263051 w 9416660"/>
              <a:gd name="connsiteY1" fmla="*/ 0 h 6957805"/>
              <a:gd name="connsiteX2" fmla="*/ 5239059 w 9416660"/>
              <a:gd name="connsiteY2" fmla="*/ 6956278 h 6957805"/>
              <a:gd name="connsiteX3" fmla="*/ 1016683 w 9416660"/>
              <a:gd name="connsiteY3" fmla="*/ 6956278 h 6957805"/>
              <a:gd name="connsiteX4" fmla="*/ 1016683 w 9416660"/>
              <a:gd name="connsiteY4" fmla="*/ 32497 h 6957805"/>
              <a:gd name="connsiteX0" fmla="*/ 1016683 w 9249905"/>
              <a:gd name="connsiteY0" fmla="*/ 32497 h 6957834"/>
              <a:gd name="connsiteX1" fmla="*/ 6263051 w 9249905"/>
              <a:gd name="connsiteY1" fmla="*/ 0 h 6957834"/>
              <a:gd name="connsiteX2" fmla="*/ 5239059 w 9249905"/>
              <a:gd name="connsiteY2" fmla="*/ 6956278 h 6957834"/>
              <a:gd name="connsiteX3" fmla="*/ 1016683 w 9249905"/>
              <a:gd name="connsiteY3" fmla="*/ 6956278 h 6957834"/>
              <a:gd name="connsiteX4" fmla="*/ 1016683 w 9249905"/>
              <a:gd name="connsiteY4" fmla="*/ 32497 h 6957834"/>
              <a:gd name="connsiteX0" fmla="*/ 0 w 8233222"/>
              <a:gd name="connsiteY0" fmla="*/ 32497 h 6957834"/>
              <a:gd name="connsiteX1" fmla="*/ 5246368 w 8233222"/>
              <a:gd name="connsiteY1" fmla="*/ 0 h 6957834"/>
              <a:gd name="connsiteX2" fmla="*/ 4222376 w 8233222"/>
              <a:gd name="connsiteY2" fmla="*/ 6956278 h 6957834"/>
              <a:gd name="connsiteX3" fmla="*/ 0 w 8233222"/>
              <a:gd name="connsiteY3" fmla="*/ 6956278 h 6957834"/>
              <a:gd name="connsiteX4" fmla="*/ 0 w 8233222"/>
              <a:gd name="connsiteY4" fmla="*/ 32497 h 695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222" h="6957834">
                <a:moveTo>
                  <a:pt x="0" y="32497"/>
                </a:moveTo>
                <a:lnTo>
                  <a:pt x="5246368" y="0"/>
                </a:lnTo>
                <a:cubicBezTo>
                  <a:pt x="4097353" y="2399367"/>
                  <a:pt x="13222941" y="7055375"/>
                  <a:pt x="4222376" y="6956278"/>
                </a:cubicBezTo>
                <a:cubicBezTo>
                  <a:pt x="2814917" y="6956278"/>
                  <a:pt x="4126556" y="6951668"/>
                  <a:pt x="0" y="6956278"/>
                </a:cubicBezTo>
                <a:lnTo>
                  <a:pt x="0" y="3249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Text Placeholder 4">
            <a:extLst>
              <a:ext uri="{FF2B5EF4-FFF2-40B4-BE49-F238E27FC236}">
                <a16:creationId xmlns:a16="http://schemas.microsoft.com/office/drawing/2014/main" id="{83F01D73-BF0A-3625-5D38-17303C710235}"/>
              </a:ext>
            </a:extLst>
          </p:cNvPr>
          <p:cNvSpPr>
            <a:spLocks noGrp="1"/>
          </p:cNvSpPr>
          <p:nvPr>
            <p:ph type="body" sz="quarter" idx="3"/>
          </p:nvPr>
        </p:nvSpPr>
        <p:spPr>
          <a:xfrm>
            <a:off x="628650" y="1627188"/>
            <a:ext cx="62293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5">
            <a:extLst>
              <a:ext uri="{FF2B5EF4-FFF2-40B4-BE49-F238E27FC236}">
                <a16:creationId xmlns:a16="http://schemas.microsoft.com/office/drawing/2014/main" id="{46732673-2832-1805-5C35-F21C0E555F49}"/>
              </a:ext>
            </a:extLst>
          </p:cNvPr>
          <p:cNvSpPr>
            <a:spLocks noGrp="1"/>
          </p:cNvSpPr>
          <p:nvPr>
            <p:ph sz="quarter" idx="4"/>
          </p:nvPr>
        </p:nvSpPr>
        <p:spPr>
          <a:xfrm>
            <a:off x="628650" y="2451100"/>
            <a:ext cx="622935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Oval 23">
            <a:extLst>
              <a:ext uri="{FF2B5EF4-FFF2-40B4-BE49-F238E27FC236}">
                <a16:creationId xmlns:a16="http://schemas.microsoft.com/office/drawing/2014/main" id="{08EEF536-651C-D0D4-D9FC-676EF5CEB7D5}"/>
              </a:ext>
            </a:extLst>
          </p:cNvPr>
          <p:cNvSpPr/>
          <p:nvPr userDrawn="1"/>
        </p:nvSpPr>
        <p:spPr>
          <a:xfrm>
            <a:off x="10139081" y="5486400"/>
            <a:ext cx="1942201" cy="1317462"/>
          </a:xfrm>
          <a:custGeom>
            <a:avLst/>
            <a:gdLst>
              <a:gd name="connsiteX0" fmla="*/ 0 w 1909011"/>
              <a:gd name="connsiteY0" fmla="*/ 942073 h 1884145"/>
              <a:gd name="connsiteX1" fmla="*/ 954506 w 1909011"/>
              <a:gd name="connsiteY1" fmla="*/ 0 h 1884145"/>
              <a:gd name="connsiteX2" fmla="*/ 1909012 w 1909011"/>
              <a:gd name="connsiteY2" fmla="*/ 942073 h 1884145"/>
              <a:gd name="connsiteX3" fmla="*/ 954506 w 1909011"/>
              <a:gd name="connsiteY3" fmla="*/ 1884146 h 1884145"/>
              <a:gd name="connsiteX4" fmla="*/ 0 w 1909011"/>
              <a:gd name="connsiteY4" fmla="*/ 942073 h 1884145"/>
              <a:gd name="connsiteX0" fmla="*/ 296 w 1909308"/>
              <a:gd name="connsiteY0" fmla="*/ 877905 h 1819978"/>
              <a:gd name="connsiteX1" fmla="*/ 1035012 w 1909308"/>
              <a:gd name="connsiteY1" fmla="*/ 0 h 1819978"/>
              <a:gd name="connsiteX2" fmla="*/ 1909308 w 1909308"/>
              <a:gd name="connsiteY2" fmla="*/ 877905 h 1819978"/>
              <a:gd name="connsiteX3" fmla="*/ 954802 w 1909308"/>
              <a:gd name="connsiteY3" fmla="*/ 1819978 h 1819978"/>
              <a:gd name="connsiteX4" fmla="*/ 296 w 1909308"/>
              <a:gd name="connsiteY4" fmla="*/ 877905 h 1819978"/>
              <a:gd name="connsiteX0" fmla="*/ 241 w 1785685"/>
              <a:gd name="connsiteY0" fmla="*/ 890270 h 1819991"/>
              <a:gd name="connsiteX1" fmla="*/ 911389 w 1785685"/>
              <a:gd name="connsiteY1" fmla="*/ 8 h 1819991"/>
              <a:gd name="connsiteX2" fmla="*/ 1785685 w 1785685"/>
              <a:gd name="connsiteY2" fmla="*/ 877913 h 1819991"/>
              <a:gd name="connsiteX3" fmla="*/ 831179 w 1785685"/>
              <a:gd name="connsiteY3" fmla="*/ 1819986 h 1819991"/>
              <a:gd name="connsiteX4" fmla="*/ 241 w 1785685"/>
              <a:gd name="connsiteY4" fmla="*/ 890270 h 1819991"/>
              <a:gd name="connsiteX0" fmla="*/ 204217 w 1989661"/>
              <a:gd name="connsiteY0" fmla="*/ 890270 h 1819988"/>
              <a:gd name="connsiteX1" fmla="*/ 1115365 w 1989661"/>
              <a:gd name="connsiteY1" fmla="*/ 8 h 1819988"/>
              <a:gd name="connsiteX2" fmla="*/ 1989661 w 1989661"/>
              <a:gd name="connsiteY2" fmla="*/ 877913 h 1819988"/>
              <a:gd name="connsiteX3" fmla="*/ 1035155 w 1989661"/>
              <a:gd name="connsiteY3" fmla="*/ 1819986 h 1819988"/>
              <a:gd name="connsiteX4" fmla="*/ 204217 w 1989661"/>
              <a:gd name="connsiteY4" fmla="*/ 890270 h 1819988"/>
              <a:gd name="connsiteX0" fmla="*/ 53 w 1785497"/>
              <a:gd name="connsiteY0" fmla="*/ 890270 h 1652469"/>
              <a:gd name="connsiteX1" fmla="*/ 911201 w 1785497"/>
              <a:gd name="connsiteY1" fmla="*/ 8 h 1652469"/>
              <a:gd name="connsiteX2" fmla="*/ 1785497 w 1785497"/>
              <a:gd name="connsiteY2" fmla="*/ 877913 h 1652469"/>
              <a:gd name="connsiteX3" fmla="*/ 872871 w 1785497"/>
              <a:gd name="connsiteY3" fmla="*/ 1652463 h 1652469"/>
              <a:gd name="connsiteX4" fmla="*/ 53 w 1785497"/>
              <a:gd name="connsiteY4" fmla="*/ 890270 h 1652469"/>
              <a:gd name="connsiteX0" fmla="*/ 41 w 1973949"/>
              <a:gd name="connsiteY0" fmla="*/ 932305 h 1652750"/>
              <a:gd name="connsiteX1" fmla="*/ 1099653 w 1973949"/>
              <a:gd name="connsiteY1" fmla="*/ 163 h 1652750"/>
              <a:gd name="connsiteX2" fmla="*/ 1973949 w 1973949"/>
              <a:gd name="connsiteY2" fmla="*/ 878068 h 1652750"/>
              <a:gd name="connsiteX3" fmla="*/ 1061323 w 1973949"/>
              <a:gd name="connsiteY3" fmla="*/ 1652618 h 1652750"/>
              <a:gd name="connsiteX4" fmla="*/ 41 w 1973949"/>
              <a:gd name="connsiteY4" fmla="*/ 932305 h 1652750"/>
              <a:gd name="connsiteX0" fmla="*/ 264699 w 2238607"/>
              <a:gd name="connsiteY0" fmla="*/ 932305 h 1652674"/>
              <a:gd name="connsiteX1" fmla="*/ 1364311 w 2238607"/>
              <a:gd name="connsiteY1" fmla="*/ 163 h 1652674"/>
              <a:gd name="connsiteX2" fmla="*/ 2238607 w 2238607"/>
              <a:gd name="connsiteY2" fmla="*/ 878068 h 1652674"/>
              <a:gd name="connsiteX3" fmla="*/ 1325981 w 2238607"/>
              <a:gd name="connsiteY3" fmla="*/ 1652618 h 1652674"/>
              <a:gd name="connsiteX4" fmla="*/ 264699 w 2238607"/>
              <a:gd name="connsiteY4" fmla="*/ 932305 h 1652674"/>
              <a:gd name="connsiteX0" fmla="*/ 42 w 1973950"/>
              <a:gd name="connsiteY0" fmla="*/ 932305 h 1596924"/>
              <a:gd name="connsiteX1" fmla="*/ 1099654 w 1973950"/>
              <a:gd name="connsiteY1" fmla="*/ 163 h 1596924"/>
              <a:gd name="connsiteX2" fmla="*/ 1973950 w 1973950"/>
              <a:gd name="connsiteY2" fmla="*/ 878068 h 1596924"/>
              <a:gd name="connsiteX3" fmla="*/ 1061324 w 1973950"/>
              <a:gd name="connsiteY3" fmla="*/ 1596777 h 1596924"/>
              <a:gd name="connsiteX4" fmla="*/ 42 w 1973950"/>
              <a:gd name="connsiteY4" fmla="*/ 932305 h 1596924"/>
              <a:gd name="connsiteX0" fmla="*/ 3316 w 1977224"/>
              <a:gd name="connsiteY0" fmla="*/ 2033774 h 2698508"/>
              <a:gd name="connsiteX1" fmla="*/ 1429840 w 1977224"/>
              <a:gd name="connsiteY1" fmla="*/ 41 h 2698508"/>
              <a:gd name="connsiteX2" fmla="*/ 1977224 w 1977224"/>
              <a:gd name="connsiteY2" fmla="*/ 1979537 h 2698508"/>
              <a:gd name="connsiteX3" fmla="*/ 1064598 w 1977224"/>
              <a:gd name="connsiteY3" fmla="*/ 2698246 h 2698508"/>
              <a:gd name="connsiteX4" fmla="*/ 3316 w 1977224"/>
              <a:gd name="connsiteY4" fmla="*/ 2033774 h 2698508"/>
              <a:gd name="connsiteX0" fmla="*/ 3316 w 1977224"/>
              <a:gd name="connsiteY0" fmla="*/ 3195876 h 3860611"/>
              <a:gd name="connsiteX1" fmla="*/ 1429840 w 1977224"/>
              <a:gd name="connsiteY1" fmla="*/ 1162143 h 3860611"/>
              <a:gd name="connsiteX2" fmla="*/ 1977224 w 1977224"/>
              <a:gd name="connsiteY2" fmla="*/ 3141639 h 3860611"/>
              <a:gd name="connsiteX3" fmla="*/ 1064598 w 1977224"/>
              <a:gd name="connsiteY3" fmla="*/ 3860348 h 3860611"/>
              <a:gd name="connsiteX4" fmla="*/ 3316 w 1977224"/>
              <a:gd name="connsiteY4" fmla="*/ 3195876 h 3860611"/>
              <a:gd name="connsiteX0" fmla="*/ 3252 w 1874416"/>
              <a:gd name="connsiteY0" fmla="*/ 2034153 h 2700796"/>
              <a:gd name="connsiteX1" fmla="*/ 1429776 w 1874416"/>
              <a:gd name="connsiteY1" fmla="*/ 420 h 2700796"/>
              <a:gd name="connsiteX2" fmla="*/ 1874416 w 1874416"/>
              <a:gd name="connsiteY2" fmla="*/ 1866516 h 2700796"/>
              <a:gd name="connsiteX3" fmla="*/ 1064534 w 1874416"/>
              <a:gd name="connsiteY3" fmla="*/ 2698625 h 2700796"/>
              <a:gd name="connsiteX4" fmla="*/ 3252 w 1874416"/>
              <a:gd name="connsiteY4" fmla="*/ 2034153 h 2700796"/>
              <a:gd name="connsiteX0" fmla="*/ 2433 w 2218822"/>
              <a:gd name="connsiteY0" fmla="*/ 1737288 h 2699450"/>
              <a:gd name="connsiteX1" fmla="*/ 1774182 w 2218822"/>
              <a:gd name="connsiteY1" fmla="*/ 264 h 2699450"/>
              <a:gd name="connsiteX2" fmla="*/ 2218822 w 2218822"/>
              <a:gd name="connsiteY2" fmla="*/ 1866360 h 2699450"/>
              <a:gd name="connsiteX3" fmla="*/ 1408940 w 2218822"/>
              <a:gd name="connsiteY3" fmla="*/ 2698469 h 2699450"/>
              <a:gd name="connsiteX4" fmla="*/ 2433 w 2218822"/>
              <a:gd name="connsiteY4" fmla="*/ 1737288 h 2699450"/>
              <a:gd name="connsiteX0" fmla="*/ 369454 w 2585843"/>
              <a:gd name="connsiteY0" fmla="*/ 1737178 h 2699341"/>
              <a:gd name="connsiteX1" fmla="*/ 2141203 w 2585843"/>
              <a:gd name="connsiteY1" fmla="*/ 154 h 2699341"/>
              <a:gd name="connsiteX2" fmla="*/ 2585843 w 2585843"/>
              <a:gd name="connsiteY2" fmla="*/ 1866250 h 2699341"/>
              <a:gd name="connsiteX3" fmla="*/ 1775961 w 2585843"/>
              <a:gd name="connsiteY3" fmla="*/ 2698359 h 2699341"/>
              <a:gd name="connsiteX4" fmla="*/ 369454 w 2585843"/>
              <a:gd name="connsiteY4" fmla="*/ 1737178 h 2699341"/>
              <a:gd name="connsiteX0" fmla="*/ 2865 w 2219254"/>
              <a:gd name="connsiteY0" fmla="*/ 1737282 h 2563098"/>
              <a:gd name="connsiteX1" fmla="*/ 1774614 w 2219254"/>
              <a:gd name="connsiteY1" fmla="*/ 258 h 2563098"/>
              <a:gd name="connsiteX2" fmla="*/ 2219254 w 2219254"/>
              <a:gd name="connsiteY2" fmla="*/ 1866354 h 2563098"/>
              <a:gd name="connsiteX3" fmla="*/ 1381755 w 2219254"/>
              <a:gd name="connsiteY3" fmla="*/ 2561518 h 2563098"/>
              <a:gd name="connsiteX4" fmla="*/ 2865 w 2219254"/>
              <a:gd name="connsiteY4" fmla="*/ 1737282 h 256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254" h="2563098">
                <a:moveTo>
                  <a:pt x="2865" y="1737282"/>
                </a:moveTo>
                <a:cubicBezTo>
                  <a:pt x="68341" y="1310405"/>
                  <a:pt x="1405216" y="-21254"/>
                  <a:pt x="1774614" y="258"/>
                </a:cubicBezTo>
                <a:cubicBezTo>
                  <a:pt x="2144012" y="21770"/>
                  <a:pt x="2219254" y="1346061"/>
                  <a:pt x="2219254" y="1866354"/>
                </a:cubicBezTo>
                <a:cubicBezTo>
                  <a:pt x="2219254" y="2386647"/>
                  <a:pt x="1751153" y="2583030"/>
                  <a:pt x="1381755" y="2561518"/>
                </a:cubicBezTo>
                <a:cubicBezTo>
                  <a:pt x="1012357" y="2540006"/>
                  <a:pt x="-62611" y="2164159"/>
                  <a:pt x="2865" y="173728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2" name="Picture 11" descr="A logo of a triangle with people in it&#10;&#10;AI-generated content may be incorrect.">
            <a:extLst>
              <a:ext uri="{FF2B5EF4-FFF2-40B4-BE49-F238E27FC236}">
                <a16:creationId xmlns:a16="http://schemas.microsoft.com/office/drawing/2014/main" id="{C0B2EF3E-EFF7-BFA7-55AC-6DDA129E6CD4}"/>
              </a:ext>
            </a:extLst>
          </p:cNvPr>
          <p:cNvPicPr>
            <a:picLocks noChangeAspect="1"/>
          </p:cNvPicPr>
          <p:nvPr userDrawn="1"/>
        </p:nvPicPr>
        <p:blipFill>
          <a:blip r:embed="rId3"/>
          <a:stretch>
            <a:fillRect/>
          </a:stretch>
        </p:blipFill>
        <p:spPr>
          <a:xfrm>
            <a:off x="10399363" y="5266778"/>
            <a:ext cx="1792637" cy="1792637"/>
          </a:xfrm>
          <a:prstGeom prst="rect">
            <a:avLst/>
          </a:prstGeom>
        </p:spPr>
      </p:pic>
    </p:spTree>
    <p:extLst>
      <p:ext uri="{BB962C8B-B14F-4D97-AF65-F5344CB8AC3E}">
        <p14:creationId xmlns:p14="http://schemas.microsoft.com/office/powerpoint/2010/main" val="690389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4" name="Picture 13" descr="A person and children preparing breakfast&#10;&#10;AI-generated content may be incorrect.">
            <a:extLst>
              <a:ext uri="{FF2B5EF4-FFF2-40B4-BE49-F238E27FC236}">
                <a16:creationId xmlns:a16="http://schemas.microsoft.com/office/drawing/2014/main" id="{FC85598E-BA89-54AF-0246-1B664344868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550424" y="0"/>
            <a:ext cx="3642368" cy="6903508"/>
          </a:xfrm>
          <a:prstGeom prst="rect">
            <a:avLst/>
          </a:prstGeom>
        </p:spPr>
      </p:pic>
      <p:pic>
        <p:nvPicPr>
          <p:cNvPr id="10" name="Picture 9" descr="A person and children preparing breakfast&#10;&#10;AI-generated content may be incorrect.">
            <a:extLst>
              <a:ext uri="{FF2B5EF4-FFF2-40B4-BE49-F238E27FC236}">
                <a16:creationId xmlns:a16="http://schemas.microsoft.com/office/drawing/2014/main" id="{F6286FAC-941C-DF73-A247-6BBEF15B1518}"/>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40333" y="7382"/>
            <a:ext cx="4120473" cy="6858000"/>
          </a:xfrm>
          <a:prstGeom prst="rect">
            <a:avLst/>
          </a:prstGeom>
        </p:spPr>
      </p:pic>
      <p:sp>
        <p:nvSpPr>
          <p:cNvPr id="2" name="Date Placeholder 1">
            <a:extLst>
              <a:ext uri="{FF2B5EF4-FFF2-40B4-BE49-F238E27FC236}">
                <a16:creationId xmlns:a16="http://schemas.microsoft.com/office/drawing/2014/main" id="{D15D3A76-D144-3732-66E3-D16D1C1DAD85}"/>
              </a:ext>
            </a:extLst>
          </p:cNvPr>
          <p:cNvSpPr>
            <a:spLocks noGrp="1"/>
          </p:cNvSpPr>
          <p:nvPr>
            <p:ph type="dt" sz="half" idx="10"/>
          </p:nvPr>
        </p:nvSpPr>
        <p:spPr/>
        <p:txBody>
          <a:bodyPr/>
          <a:lstStyle/>
          <a:p>
            <a:fld id="{3552FEDB-4167-0842-9F59-D3534D2A659B}" type="datetimeFigureOut">
              <a:rPr lang="en-NL" smtClean="0"/>
              <a:t>10/10/2025</a:t>
            </a:fld>
            <a:endParaRPr lang="en-NL"/>
          </a:p>
        </p:txBody>
      </p:sp>
      <p:sp>
        <p:nvSpPr>
          <p:cNvPr id="3" name="Footer Placeholder 2">
            <a:extLst>
              <a:ext uri="{FF2B5EF4-FFF2-40B4-BE49-F238E27FC236}">
                <a16:creationId xmlns:a16="http://schemas.microsoft.com/office/drawing/2014/main" id="{D7D51583-3B72-99F9-ACAA-F3AC231B6CE7}"/>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8F784F95-4853-B43F-060E-4DB0498C5268}"/>
              </a:ext>
            </a:extLst>
          </p:cNvPr>
          <p:cNvSpPr>
            <a:spLocks noGrp="1"/>
          </p:cNvSpPr>
          <p:nvPr>
            <p:ph type="sldNum" sz="quarter" idx="12"/>
          </p:nvPr>
        </p:nvSpPr>
        <p:spPr/>
        <p:txBody>
          <a:bodyPr/>
          <a:lstStyle/>
          <a:p>
            <a:fld id="{D676D18D-AE37-9C43-ACD0-EEB9C8A0A353}" type="slidenum">
              <a:rPr lang="en-NL" smtClean="0"/>
              <a:t>‹#›</a:t>
            </a:fld>
            <a:endParaRPr lang="en-NL"/>
          </a:p>
        </p:txBody>
      </p:sp>
      <p:sp>
        <p:nvSpPr>
          <p:cNvPr id="7" name="Rectangle 11">
            <a:extLst>
              <a:ext uri="{FF2B5EF4-FFF2-40B4-BE49-F238E27FC236}">
                <a16:creationId xmlns:a16="http://schemas.microsoft.com/office/drawing/2014/main" id="{A1D429BF-5EBB-A273-87F8-5E86F0675ECF}"/>
              </a:ext>
            </a:extLst>
          </p:cNvPr>
          <p:cNvSpPr/>
          <p:nvPr userDrawn="1"/>
        </p:nvSpPr>
        <p:spPr>
          <a:xfrm>
            <a:off x="3581400" y="0"/>
            <a:ext cx="997480" cy="6858000"/>
          </a:xfrm>
          <a:custGeom>
            <a:avLst/>
            <a:gdLst>
              <a:gd name="connsiteX0" fmla="*/ 0 w 757335"/>
              <a:gd name="connsiteY0" fmla="*/ 0 h 6858000"/>
              <a:gd name="connsiteX1" fmla="*/ 757335 w 757335"/>
              <a:gd name="connsiteY1" fmla="*/ 0 h 6858000"/>
              <a:gd name="connsiteX2" fmla="*/ 757335 w 757335"/>
              <a:gd name="connsiteY2" fmla="*/ 6858000 h 6858000"/>
              <a:gd name="connsiteX3" fmla="*/ 0 w 757335"/>
              <a:gd name="connsiteY3" fmla="*/ 6858000 h 6858000"/>
              <a:gd name="connsiteX4" fmla="*/ 0 w 757335"/>
              <a:gd name="connsiteY4" fmla="*/ 0 h 6858000"/>
              <a:gd name="connsiteX0" fmla="*/ 0 w 757335"/>
              <a:gd name="connsiteY0" fmla="*/ 0 h 6858000"/>
              <a:gd name="connsiteX1" fmla="*/ 757335 w 757335"/>
              <a:gd name="connsiteY1" fmla="*/ 0 h 6858000"/>
              <a:gd name="connsiteX2" fmla="*/ 757335 w 757335"/>
              <a:gd name="connsiteY2" fmla="*/ 6858000 h 6858000"/>
              <a:gd name="connsiteX3" fmla="*/ 0 w 757335"/>
              <a:gd name="connsiteY3" fmla="*/ 6858000 h 6858000"/>
              <a:gd name="connsiteX4" fmla="*/ 0 w 757335"/>
              <a:gd name="connsiteY4" fmla="*/ 0 h 6858000"/>
              <a:gd name="connsiteX0" fmla="*/ 0 w 757335"/>
              <a:gd name="connsiteY0" fmla="*/ 0 h 6858000"/>
              <a:gd name="connsiteX1" fmla="*/ 757335 w 757335"/>
              <a:gd name="connsiteY1" fmla="*/ 0 h 6858000"/>
              <a:gd name="connsiteX2" fmla="*/ 757335 w 757335"/>
              <a:gd name="connsiteY2" fmla="*/ 6858000 h 6858000"/>
              <a:gd name="connsiteX3" fmla="*/ 0 w 757335"/>
              <a:gd name="connsiteY3" fmla="*/ 6858000 h 6858000"/>
              <a:gd name="connsiteX4" fmla="*/ 0 w 75733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335" h="6858000">
                <a:moveTo>
                  <a:pt x="0" y="0"/>
                </a:moveTo>
                <a:lnTo>
                  <a:pt x="757335" y="0"/>
                </a:lnTo>
                <a:cubicBezTo>
                  <a:pt x="757335" y="2286000"/>
                  <a:pt x="200286" y="4603531"/>
                  <a:pt x="757335" y="6858000"/>
                </a:cubicBezTo>
                <a:lnTo>
                  <a:pt x="0" y="6858000"/>
                </a:lnTo>
                <a:cubicBezTo>
                  <a:pt x="0" y="4572000"/>
                  <a:pt x="609600" y="3221421"/>
                  <a:pt x="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11">
            <a:extLst>
              <a:ext uri="{FF2B5EF4-FFF2-40B4-BE49-F238E27FC236}">
                <a16:creationId xmlns:a16="http://schemas.microsoft.com/office/drawing/2014/main" id="{7B80BE2F-4E37-2B90-AFBD-72711322F573}"/>
              </a:ext>
            </a:extLst>
          </p:cNvPr>
          <p:cNvSpPr/>
          <p:nvPr userDrawn="1"/>
        </p:nvSpPr>
        <p:spPr>
          <a:xfrm flipH="1">
            <a:off x="8268898" y="7382"/>
            <a:ext cx="607204" cy="6858000"/>
          </a:xfrm>
          <a:custGeom>
            <a:avLst/>
            <a:gdLst>
              <a:gd name="connsiteX0" fmla="*/ 0 w 757335"/>
              <a:gd name="connsiteY0" fmla="*/ 0 h 6858000"/>
              <a:gd name="connsiteX1" fmla="*/ 757335 w 757335"/>
              <a:gd name="connsiteY1" fmla="*/ 0 h 6858000"/>
              <a:gd name="connsiteX2" fmla="*/ 757335 w 757335"/>
              <a:gd name="connsiteY2" fmla="*/ 6858000 h 6858000"/>
              <a:gd name="connsiteX3" fmla="*/ 0 w 757335"/>
              <a:gd name="connsiteY3" fmla="*/ 6858000 h 6858000"/>
              <a:gd name="connsiteX4" fmla="*/ 0 w 757335"/>
              <a:gd name="connsiteY4" fmla="*/ 0 h 6858000"/>
              <a:gd name="connsiteX0" fmla="*/ 0 w 757335"/>
              <a:gd name="connsiteY0" fmla="*/ 0 h 6858000"/>
              <a:gd name="connsiteX1" fmla="*/ 757335 w 757335"/>
              <a:gd name="connsiteY1" fmla="*/ 0 h 6858000"/>
              <a:gd name="connsiteX2" fmla="*/ 757335 w 757335"/>
              <a:gd name="connsiteY2" fmla="*/ 6858000 h 6858000"/>
              <a:gd name="connsiteX3" fmla="*/ 0 w 757335"/>
              <a:gd name="connsiteY3" fmla="*/ 6858000 h 6858000"/>
              <a:gd name="connsiteX4" fmla="*/ 0 w 757335"/>
              <a:gd name="connsiteY4" fmla="*/ 0 h 6858000"/>
              <a:gd name="connsiteX0" fmla="*/ 0 w 757335"/>
              <a:gd name="connsiteY0" fmla="*/ 0 h 6858000"/>
              <a:gd name="connsiteX1" fmla="*/ 757335 w 757335"/>
              <a:gd name="connsiteY1" fmla="*/ 0 h 6858000"/>
              <a:gd name="connsiteX2" fmla="*/ 757335 w 757335"/>
              <a:gd name="connsiteY2" fmla="*/ 6858000 h 6858000"/>
              <a:gd name="connsiteX3" fmla="*/ 0 w 757335"/>
              <a:gd name="connsiteY3" fmla="*/ 6858000 h 6858000"/>
              <a:gd name="connsiteX4" fmla="*/ 0 w 75733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335" h="6858000">
                <a:moveTo>
                  <a:pt x="0" y="0"/>
                </a:moveTo>
                <a:lnTo>
                  <a:pt x="757335" y="0"/>
                </a:lnTo>
                <a:cubicBezTo>
                  <a:pt x="757335" y="2286000"/>
                  <a:pt x="200286" y="4603531"/>
                  <a:pt x="757335" y="6858000"/>
                </a:cubicBezTo>
                <a:lnTo>
                  <a:pt x="0" y="6858000"/>
                </a:lnTo>
                <a:cubicBezTo>
                  <a:pt x="0" y="4572000"/>
                  <a:pt x="609600" y="3221421"/>
                  <a:pt x="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Title 1">
            <a:extLst>
              <a:ext uri="{FF2B5EF4-FFF2-40B4-BE49-F238E27FC236}">
                <a16:creationId xmlns:a16="http://schemas.microsoft.com/office/drawing/2014/main" id="{256C1824-B9C9-D933-AA46-7B74ED3ABC7C}"/>
              </a:ext>
            </a:extLst>
          </p:cNvPr>
          <p:cNvSpPr>
            <a:spLocks noGrp="1"/>
          </p:cNvSpPr>
          <p:nvPr>
            <p:ph type="title" hasCustomPrompt="1"/>
          </p:nvPr>
        </p:nvSpPr>
        <p:spPr>
          <a:xfrm>
            <a:off x="4080140" y="2515394"/>
            <a:ext cx="4753371" cy="1325563"/>
          </a:xfrm>
        </p:spPr>
        <p:txBody>
          <a:bodyPr/>
          <a:lstStyle>
            <a:lvl1pPr>
              <a:defRPr b="1" i="0">
                <a:solidFill>
                  <a:schemeClr val="tx2"/>
                </a:solidFill>
                <a:latin typeface="Avenir Next Demi Bold" panose="020B0503020202020204" pitchFamily="34" charset="0"/>
              </a:defRPr>
            </a:lvl1pPr>
          </a:lstStyle>
          <a:p>
            <a:r>
              <a:rPr lang="en-NL"/>
              <a:t>01. Lorem Ipsum </a:t>
            </a:r>
          </a:p>
        </p:txBody>
      </p:sp>
      <p:sp>
        <p:nvSpPr>
          <p:cNvPr id="12" name="Oval 23">
            <a:extLst>
              <a:ext uri="{FF2B5EF4-FFF2-40B4-BE49-F238E27FC236}">
                <a16:creationId xmlns:a16="http://schemas.microsoft.com/office/drawing/2014/main" id="{EE1E500A-C2DB-CADA-6D91-6032A0002B99}"/>
              </a:ext>
            </a:extLst>
          </p:cNvPr>
          <p:cNvSpPr/>
          <p:nvPr userDrawn="1"/>
        </p:nvSpPr>
        <p:spPr>
          <a:xfrm>
            <a:off x="10139081" y="5486400"/>
            <a:ext cx="1942201" cy="1317462"/>
          </a:xfrm>
          <a:custGeom>
            <a:avLst/>
            <a:gdLst>
              <a:gd name="connsiteX0" fmla="*/ 0 w 1909011"/>
              <a:gd name="connsiteY0" fmla="*/ 942073 h 1884145"/>
              <a:gd name="connsiteX1" fmla="*/ 954506 w 1909011"/>
              <a:gd name="connsiteY1" fmla="*/ 0 h 1884145"/>
              <a:gd name="connsiteX2" fmla="*/ 1909012 w 1909011"/>
              <a:gd name="connsiteY2" fmla="*/ 942073 h 1884145"/>
              <a:gd name="connsiteX3" fmla="*/ 954506 w 1909011"/>
              <a:gd name="connsiteY3" fmla="*/ 1884146 h 1884145"/>
              <a:gd name="connsiteX4" fmla="*/ 0 w 1909011"/>
              <a:gd name="connsiteY4" fmla="*/ 942073 h 1884145"/>
              <a:gd name="connsiteX0" fmla="*/ 296 w 1909308"/>
              <a:gd name="connsiteY0" fmla="*/ 877905 h 1819978"/>
              <a:gd name="connsiteX1" fmla="*/ 1035012 w 1909308"/>
              <a:gd name="connsiteY1" fmla="*/ 0 h 1819978"/>
              <a:gd name="connsiteX2" fmla="*/ 1909308 w 1909308"/>
              <a:gd name="connsiteY2" fmla="*/ 877905 h 1819978"/>
              <a:gd name="connsiteX3" fmla="*/ 954802 w 1909308"/>
              <a:gd name="connsiteY3" fmla="*/ 1819978 h 1819978"/>
              <a:gd name="connsiteX4" fmla="*/ 296 w 1909308"/>
              <a:gd name="connsiteY4" fmla="*/ 877905 h 1819978"/>
              <a:gd name="connsiteX0" fmla="*/ 241 w 1785685"/>
              <a:gd name="connsiteY0" fmla="*/ 890270 h 1819991"/>
              <a:gd name="connsiteX1" fmla="*/ 911389 w 1785685"/>
              <a:gd name="connsiteY1" fmla="*/ 8 h 1819991"/>
              <a:gd name="connsiteX2" fmla="*/ 1785685 w 1785685"/>
              <a:gd name="connsiteY2" fmla="*/ 877913 h 1819991"/>
              <a:gd name="connsiteX3" fmla="*/ 831179 w 1785685"/>
              <a:gd name="connsiteY3" fmla="*/ 1819986 h 1819991"/>
              <a:gd name="connsiteX4" fmla="*/ 241 w 1785685"/>
              <a:gd name="connsiteY4" fmla="*/ 890270 h 1819991"/>
              <a:gd name="connsiteX0" fmla="*/ 204217 w 1989661"/>
              <a:gd name="connsiteY0" fmla="*/ 890270 h 1819988"/>
              <a:gd name="connsiteX1" fmla="*/ 1115365 w 1989661"/>
              <a:gd name="connsiteY1" fmla="*/ 8 h 1819988"/>
              <a:gd name="connsiteX2" fmla="*/ 1989661 w 1989661"/>
              <a:gd name="connsiteY2" fmla="*/ 877913 h 1819988"/>
              <a:gd name="connsiteX3" fmla="*/ 1035155 w 1989661"/>
              <a:gd name="connsiteY3" fmla="*/ 1819986 h 1819988"/>
              <a:gd name="connsiteX4" fmla="*/ 204217 w 1989661"/>
              <a:gd name="connsiteY4" fmla="*/ 890270 h 1819988"/>
              <a:gd name="connsiteX0" fmla="*/ 53 w 1785497"/>
              <a:gd name="connsiteY0" fmla="*/ 890270 h 1652469"/>
              <a:gd name="connsiteX1" fmla="*/ 911201 w 1785497"/>
              <a:gd name="connsiteY1" fmla="*/ 8 h 1652469"/>
              <a:gd name="connsiteX2" fmla="*/ 1785497 w 1785497"/>
              <a:gd name="connsiteY2" fmla="*/ 877913 h 1652469"/>
              <a:gd name="connsiteX3" fmla="*/ 872871 w 1785497"/>
              <a:gd name="connsiteY3" fmla="*/ 1652463 h 1652469"/>
              <a:gd name="connsiteX4" fmla="*/ 53 w 1785497"/>
              <a:gd name="connsiteY4" fmla="*/ 890270 h 1652469"/>
              <a:gd name="connsiteX0" fmla="*/ 41 w 1973949"/>
              <a:gd name="connsiteY0" fmla="*/ 932305 h 1652750"/>
              <a:gd name="connsiteX1" fmla="*/ 1099653 w 1973949"/>
              <a:gd name="connsiteY1" fmla="*/ 163 h 1652750"/>
              <a:gd name="connsiteX2" fmla="*/ 1973949 w 1973949"/>
              <a:gd name="connsiteY2" fmla="*/ 878068 h 1652750"/>
              <a:gd name="connsiteX3" fmla="*/ 1061323 w 1973949"/>
              <a:gd name="connsiteY3" fmla="*/ 1652618 h 1652750"/>
              <a:gd name="connsiteX4" fmla="*/ 41 w 1973949"/>
              <a:gd name="connsiteY4" fmla="*/ 932305 h 1652750"/>
              <a:gd name="connsiteX0" fmla="*/ 264699 w 2238607"/>
              <a:gd name="connsiteY0" fmla="*/ 932305 h 1652674"/>
              <a:gd name="connsiteX1" fmla="*/ 1364311 w 2238607"/>
              <a:gd name="connsiteY1" fmla="*/ 163 h 1652674"/>
              <a:gd name="connsiteX2" fmla="*/ 2238607 w 2238607"/>
              <a:gd name="connsiteY2" fmla="*/ 878068 h 1652674"/>
              <a:gd name="connsiteX3" fmla="*/ 1325981 w 2238607"/>
              <a:gd name="connsiteY3" fmla="*/ 1652618 h 1652674"/>
              <a:gd name="connsiteX4" fmla="*/ 264699 w 2238607"/>
              <a:gd name="connsiteY4" fmla="*/ 932305 h 1652674"/>
              <a:gd name="connsiteX0" fmla="*/ 42 w 1973950"/>
              <a:gd name="connsiteY0" fmla="*/ 932305 h 1596924"/>
              <a:gd name="connsiteX1" fmla="*/ 1099654 w 1973950"/>
              <a:gd name="connsiteY1" fmla="*/ 163 h 1596924"/>
              <a:gd name="connsiteX2" fmla="*/ 1973950 w 1973950"/>
              <a:gd name="connsiteY2" fmla="*/ 878068 h 1596924"/>
              <a:gd name="connsiteX3" fmla="*/ 1061324 w 1973950"/>
              <a:gd name="connsiteY3" fmla="*/ 1596777 h 1596924"/>
              <a:gd name="connsiteX4" fmla="*/ 42 w 1973950"/>
              <a:gd name="connsiteY4" fmla="*/ 932305 h 1596924"/>
              <a:gd name="connsiteX0" fmla="*/ 3316 w 1977224"/>
              <a:gd name="connsiteY0" fmla="*/ 2033774 h 2698508"/>
              <a:gd name="connsiteX1" fmla="*/ 1429840 w 1977224"/>
              <a:gd name="connsiteY1" fmla="*/ 41 h 2698508"/>
              <a:gd name="connsiteX2" fmla="*/ 1977224 w 1977224"/>
              <a:gd name="connsiteY2" fmla="*/ 1979537 h 2698508"/>
              <a:gd name="connsiteX3" fmla="*/ 1064598 w 1977224"/>
              <a:gd name="connsiteY3" fmla="*/ 2698246 h 2698508"/>
              <a:gd name="connsiteX4" fmla="*/ 3316 w 1977224"/>
              <a:gd name="connsiteY4" fmla="*/ 2033774 h 2698508"/>
              <a:gd name="connsiteX0" fmla="*/ 3316 w 1977224"/>
              <a:gd name="connsiteY0" fmla="*/ 3195876 h 3860611"/>
              <a:gd name="connsiteX1" fmla="*/ 1429840 w 1977224"/>
              <a:gd name="connsiteY1" fmla="*/ 1162143 h 3860611"/>
              <a:gd name="connsiteX2" fmla="*/ 1977224 w 1977224"/>
              <a:gd name="connsiteY2" fmla="*/ 3141639 h 3860611"/>
              <a:gd name="connsiteX3" fmla="*/ 1064598 w 1977224"/>
              <a:gd name="connsiteY3" fmla="*/ 3860348 h 3860611"/>
              <a:gd name="connsiteX4" fmla="*/ 3316 w 1977224"/>
              <a:gd name="connsiteY4" fmla="*/ 3195876 h 3860611"/>
              <a:gd name="connsiteX0" fmla="*/ 3252 w 1874416"/>
              <a:gd name="connsiteY0" fmla="*/ 2034153 h 2700796"/>
              <a:gd name="connsiteX1" fmla="*/ 1429776 w 1874416"/>
              <a:gd name="connsiteY1" fmla="*/ 420 h 2700796"/>
              <a:gd name="connsiteX2" fmla="*/ 1874416 w 1874416"/>
              <a:gd name="connsiteY2" fmla="*/ 1866516 h 2700796"/>
              <a:gd name="connsiteX3" fmla="*/ 1064534 w 1874416"/>
              <a:gd name="connsiteY3" fmla="*/ 2698625 h 2700796"/>
              <a:gd name="connsiteX4" fmla="*/ 3252 w 1874416"/>
              <a:gd name="connsiteY4" fmla="*/ 2034153 h 2700796"/>
              <a:gd name="connsiteX0" fmla="*/ 2433 w 2218822"/>
              <a:gd name="connsiteY0" fmla="*/ 1737288 h 2699450"/>
              <a:gd name="connsiteX1" fmla="*/ 1774182 w 2218822"/>
              <a:gd name="connsiteY1" fmla="*/ 264 h 2699450"/>
              <a:gd name="connsiteX2" fmla="*/ 2218822 w 2218822"/>
              <a:gd name="connsiteY2" fmla="*/ 1866360 h 2699450"/>
              <a:gd name="connsiteX3" fmla="*/ 1408940 w 2218822"/>
              <a:gd name="connsiteY3" fmla="*/ 2698469 h 2699450"/>
              <a:gd name="connsiteX4" fmla="*/ 2433 w 2218822"/>
              <a:gd name="connsiteY4" fmla="*/ 1737288 h 2699450"/>
              <a:gd name="connsiteX0" fmla="*/ 369454 w 2585843"/>
              <a:gd name="connsiteY0" fmla="*/ 1737178 h 2699341"/>
              <a:gd name="connsiteX1" fmla="*/ 2141203 w 2585843"/>
              <a:gd name="connsiteY1" fmla="*/ 154 h 2699341"/>
              <a:gd name="connsiteX2" fmla="*/ 2585843 w 2585843"/>
              <a:gd name="connsiteY2" fmla="*/ 1866250 h 2699341"/>
              <a:gd name="connsiteX3" fmla="*/ 1775961 w 2585843"/>
              <a:gd name="connsiteY3" fmla="*/ 2698359 h 2699341"/>
              <a:gd name="connsiteX4" fmla="*/ 369454 w 2585843"/>
              <a:gd name="connsiteY4" fmla="*/ 1737178 h 2699341"/>
              <a:gd name="connsiteX0" fmla="*/ 2865 w 2219254"/>
              <a:gd name="connsiteY0" fmla="*/ 1737282 h 2563098"/>
              <a:gd name="connsiteX1" fmla="*/ 1774614 w 2219254"/>
              <a:gd name="connsiteY1" fmla="*/ 258 h 2563098"/>
              <a:gd name="connsiteX2" fmla="*/ 2219254 w 2219254"/>
              <a:gd name="connsiteY2" fmla="*/ 1866354 h 2563098"/>
              <a:gd name="connsiteX3" fmla="*/ 1381755 w 2219254"/>
              <a:gd name="connsiteY3" fmla="*/ 2561518 h 2563098"/>
              <a:gd name="connsiteX4" fmla="*/ 2865 w 2219254"/>
              <a:gd name="connsiteY4" fmla="*/ 1737282 h 256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254" h="2563098">
                <a:moveTo>
                  <a:pt x="2865" y="1737282"/>
                </a:moveTo>
                <a:cubicBezTo>
                  <a:pt x="68341" y="1310405"/>
                  <a:pt x="1405216" y="-21254"/>
                  <a:pt x="1774614" y="258"/>
                </a:cubicBezTo>
                <a:cubicBezTo>
                  <a:pt x="2144012" y="21770"/>
                  <a:pt x="2219254" y="1346061"/>
                  <a:pt x="2219254" y="1866354"/>
                </a:cubicBezTo>
                <a:cubicBezTo>
                  <a:pt x="2219254" y="2386647"/>
                  <a:pt x="1751153" y="2583030"/>
                  <a:pt x="1381755" y="2561518"/>
                </a:cubicBezTo>
                <a:cubicBezTo>
                  <a:pt x="1012357" y="2540006"/>
                  <a:pt x="-62611" y="2164159"/>
                  <a:pt x="2865" y="173728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12" descr="A logo of a triangle with people in it&#10;&#10;AI-generated content may be incorrect.">
            <a:extLst>
              <a:ext uri="{FF2B5EF4-FFF2-40B4-BE49-F238E27FC236}">
                <a16:creationId xmlns:a16="http://schemas.microsoft.com/office/drawing/2014/main" id="{72451F04-6EBA-4554-25D1-55637A1608C4}"/>
              </a:ext>
            </a:extLst>
          </p:cNvPr>
          <p:cNvPicPr>
            <a:picLocks noChangeAspect="1"/>
          </p:cNvPicPr>
          <p:nvPr userDrawn="1"/>
        </p:nvPicPr>
        <p:blipFill>
          <a:blip r:embed="rId4"/>
          <a:stretch>
            <a:fillRect/>
          </a:stretch>
        </p:blipFill>
        <p:spPr>
          <a:xfrm>
            <a:off x="10399363" y="5266778"/>
            <a:ext cx="1792637" cy="1792637"/>
          </a:xfrm>
          <a:prstGeom prst="rect">
            <a:avLst/>
          </a:prstGeom>
        </p:spPr>
      </p:pic>
    </p:spTree>
    <p:extLst>
      <p:ext uri="{BB962C8B-B14F-4D97-AF65-F5344CB8AC3E}">
        <p14:creationId xmlns:p14="http://schemas.microsoft.com/office/powerpoint/2010/main" val="3794913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pic>
        <p:nvPicPr>
          <p:cNvPr id="8" name="Picture 7" descr="A family sitting on a couch&#10;&#10;AI-generated content may be incorrect.">
            <a:extLst>
              <a:ext uri="{FF2B5EF4-FFF2-40B4-BE49-F238E27FC236}">
                <a16:creationId xmlns:a16="http://schemas.microsoft.com/office/drawing/2014/main" id="{BB3A94D4-98AB-1FC3-226C-D7D4560123D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5644930" cy="6858000"/>
          </a:xfrm>
          <a:prstGeom prst="rect">
            <a:avLst/>
          </a:prstGeom>
        </p:spPr>
      </p:pic>
      <p:sp>
        <p:nvSpPr>
          <p:cNvPr id="2" name="Title 1">
            <a:extLst>
              <a:ext uri="{FF2B5EF4-FFF2-40B4-BE49-F238E27FC236}">
                <a16:creationId xmlns:a16="http://schemas.microsoft.com/office/drawing/2014/main" id="{57327E2B-C112-C7AE-342C-0E8D3E9EDCF8}"/>
              </a:ext>
            </a:extLst>
          </p:cNvPr>
          <p:cNvSpPr>
            <a:spLocks noGrp="1"/>
          </p:cNvSpPr>
          <p:nvPr>
            <p:ph type="title"/>
          </p:nvPr>
        </p:nvSpPr>
        <p:spPr>
          <a:xfrm>
            <a:off x="6143670" y="435178"/>
            <a:ext cx="5749131" cy="1600200"/>
          </a:xfrm>
        </p:spPr>
        <p:txBody>
          <a:bodyPr anchor="b"/>
          <a:lstStyle>
            <a:lvl1pPr>
              <a:defRPr sz="3200" b="1" i="0">
                <a:latin typeface="Avenir Next Demi Bold" panose="020B0503020202020204" pitchFamily="34" charset="0"/>
              </a:defRPr>
            </a:lvl1pPr>
          </a:lstStyle>
          <a:p>
            <a:r>
              <a:rPr lang="en-GB"/>
              <a:t>Click to edit Master title style</a:t>
            </a:r>
            <a:endParaRPr lang="en-NL"/>
          </a:p>
        </p:txBody>
      </p:sp>
      <p:sp>
        <p:nvSpPr>
          <p:cNvPr id="4" name="Text Placeholder 3">
            <a:extLst>
              <a:ext uri="{FF2B5EF4-FFF2-40B4-BE49-F238E27FC236}">
                <a16:creationId xmlns:a16="http://schemas.microsoft.com/office/drawing/2014/main" id="{11F56D5B-A107-83C3-9955-9A53CFE868B0}"/>
              </a:ext>
            </a:extLst>
          </p:cNvPr>
          <p:cNvSpPr>
            <a:spLocks noGrp="1"/>
          </p:cNvSpPr>
          <p:nvPr>
            <p:ph type="body" sz="half" idx="2"/>
          </p:nvPr>
        </p:nvSpPr>
        <p:spPr>
          <a:xfrm>
            <a:off x="6159281" y="2256834"/>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6455B4-11C0-0D69-4F75-BF923206A189}"/>
              </a:ext>
            </a:extLst>
          </p:cNvPr>
          <p:cNvSpPr>
            <a:spLocks noGrp="1"/>
          </p:cNvSpPr>
          <p:nvPr>
            <p:ph type="dt" sz="half" idx="10"/>
          </p:nvPr>
        </p:nvSpPr>
        <p:spPr/>
        <p:txBody>
          <a:bodyPr/>
          <a:lstStyle/>
          <a:p>
            <a:fld id="{3552FEDB-4167-0842-9F59-D3534D2A659B}" type="datetimeFigureOut">
              <a:rPr lang="en-NL" smtClean="0"/>
              <a:t>10/10/2025</a:t>
            </a:fld>
            <a:endParaRPr lang="en-NL"/>
          </a:p>
        </p:txBody>
      </p:sp>
      <p:sp>
        <p:nvSpPr>
          <p:cNvPr id="6" name="Footer Placeholder 5">
            <a:extLst>
              <a:ext uri="{FF2B5EF4-FFF2-40B4-BE49-F238E27FC236}">
                <a16:creationId xmlns:a16="http://schemas.microsoft.com/office/drawing/2014/main" id="{62BADED1-DC58-2A10-A18E-E9C51C5A104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875CA354-B99B-C1D4-A452-12E635907A21}"/>
              </a:ext>
            </a:extLst>
          </p:cNvPr>
          <p:cNvSpPr>
            <a:spLocks noGrp="1"/>
          </p:cNvSpPr>
          <p:nvPr>
            <p:ph type="sldNum" sz="quarter" idx="12"/>
          </p:nvPr>
        </p:nvSpPr>
        <p:spPr/>
        <p:txBody>
          <a:bodyPr/>
          <a:lstStyle/>
          <a:p>
            <a:fld id="{D676D18D-AE37-9C43-ACD0-EEB9C8A0A353}" type="slidenum">
              <a:rPr lang="en-NL" smtClean="0"/>
              <a:t>‹#›</a:t>
            </a:fld>
            <a:endParaRPr lang="en-NL"/>
          </a:p>
        </p:txBody>
      </p:sp>
      <p:sp>
        <p:nvSpPr>
          <p:cNvPr id="12" name="Rectangle 11">
            <a:extLst>
              <a:ext uri="{FF2B5EF4-FFF2-40B4-BE49-F238E27FC236}">
                <a16:creationId xmlns:a16="http://schemas.microsoft.com/office/drawing/2014/main" id="{EE336047-4E52-30FA-064E-6A26AB113093}"/>
              </a:ext>
            </a:extLst>
          </p:cNvPr>
          <p:cNvSpPr/>
          <p:nvPr userDrawn="1"/>
        </p:nvSpPr>
        <p:spPr>
          <a:xfrm>
            <a:off x="5146190" y="0"/>
            <a:ext cx="997480" cy="6858000"/>
          </a:xfrm>
          <a:custGeom>
            <a:avLst/>
            <a:gdLst>
              <a:gd name="connsiteX0" fmla="*/ 0 w 757335"/>
              <a:gd name="connsiteY0" fmla="*/ 0 h 6858000"/>
              <a:gd name="connsiteX1" fmla="*/ 757335 w 757335"/>
              <a:gd name="connsiteY1" fmla="*/ 0 h 6858000"/>
              <a:gd name="connsiteX2" fmla="*/ 757335 w 757335"/>
              <a:gd name="connsiteY2" fmla="*/ 6858000 h 6858000"/>
              <a:gd name="connsiteX3" fmla="*/ 0 w 757335"/>
              <a:gd name="connsiteY3" fmla="*/ 6858000 h 6858000"/>
              <a:gd name="connsiteX4" fmla="*/ 0 w 757335"/>
              <a:gd name="connsiteY4" fmla="*/ 0 h 6858000"/>
              <a:gd name="connsiteX0" fmla="*/ 0 w 757335"/>
              <a:gd name="connsiteY0" fmla="*/ 0 h 6858000"/>
              <a:gd name="connsiteX1" fmla="*/ 757335 w 757335"/>
              <a:gd name="connsiteY1" fmla="*/ 0 h 6858000"/>
              <a:gd name="connsiteX2" fmla="*/ 757335 w 757335"/>
              <a:gd name="connsiteY2" fmla="*/ 6858000 h 6858000"/>
              <a:gd name="connsiteX3" fmla="*/ 0 w 757335"/>
              <a:gd name="connsiteY3" fmla="*/ 6858000 h 6858000"/>
              <a:gd name="connsiteX4" fmla="*/ 0 w 757335"/>
              <a:gd name="connsiteY4" fmla="*/ 0 h 6858000"/>
              <a:gd name="connsiteX0" fmla="*/ 0 w 757335"/>
              <a:gd name="connsiteY0" fmla="*/ 0 h 6858000"/>
              <a:gd name="connsiteX1" fmla="*/ 757335 w 757335"/>
              <a:gd name="connsiteY1" fmla="*/ 0 h 6858000"/>
              <a:gd name="connsiteX2" fmla="*/ 757335 w 757335"/>
              <a:gd name="connsiteY2" fmla="*/ 6858000 h 6858000"/>
              <a:gd name="connsiteX3" fmla="*/ 0 w 757335"/>
              <a:gd name="connsiteY3" fmla="*/ 6858000 h 6858000"/>
              <a:gd name="connsiteX4" fmla="*/ 0 w 75733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335" h="6858000">
                <a:moveTo>
                  <a:pt x="0" y="0"/>
                </a:moveTo>
                <a:lnTo>
                  <a:pt x="757335" y="0"/>
                </a:lnTo>
                <a:cubicBezTo>
                  <a:pt x="757335" y="2286000"/>
                  <a:pt x="200286" y="4603531"/>
                  <a:pt x="757335" y="6858000"/>
                </a:cubicBezTo>
                <a:lnTo>
                  <a:pt x="0" y="6858000"/>
                </a:lnTo>
                <a:cubicBezTo>
                  <a:pt x="0" y="4572000"/>
                  <a:pt x="609600" y="3221421"/>
                  <a:pt x="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13758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pic>
        <p:nvPicPr>
          <p:cNvPr id="9" name="Picture 8" descr="A family smiling and looking at each other&#10;&#10;AI-generated content may be incorrect.">
            <a:extLst>
              <a:ext uri="{FF2B5EF4-FFF2-40B4-BE49-F238E27FC236}">
                <a16:creationId xmlns:a16="http://schemas.microsoft.com/office/drawing/2014/main" id="{81CE2752-F72C-D7A8-70FE-31D0C753E4C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2" name="Title 1">
            <a:extLst>
              <a:ext uri="{FF2B5EF4-FFF2-40B4-BE49-F238E27FC236}">
                <a16:creationId xmlns:a16="http://schemas.microsoft.com/office/drawing/2014/main" id="{57327E2B-C112-C7AE-342C-0E8D3E9EDCF8}"/>
              </a:ext>
            </a:extLst>
          </p:cNvPr>
          <p:cNvSpPr>
            <a:spLocks noGrp="1"/>
          </p:cNvSpPr>
          <p:nvPr>
            <p:ph type="title"/>
          </p:nvPr>
        </p:nvSpPr>
        <p:spPr>
          <a:xfrm>
            <a:off x="5020469" y="501650"/>
            <a:ext cx="5749131" cy="1600200"/>
          </a:xfrm>
        </p:spPr>
        <p:txBody>
          <a:bodyPr anchor="b"/>
          <a:lstStyle>
            <a:lvl1pPr>
              <a:defRPr sz="3200" b="1" i="0">
                <a:latin typeface="Avenir Next Demi Bold" panose="020B0503020202020204" pitchFamily="34" charset="0"/>
              </a:defRPr>
            </a:lvl1pPr>
          </a:lstStyle>
          <a:p>
            <a:r>
              <a:rPr lang="en-GB"/>
              <a:t>Click to edit Master title style</a:t>
            </a:r>
            <a:endParaRPr lang="en-NL"/>
          </a:p>
        </p:txBody>
      </p:sp>
      <p:sp>
        <p:nvSpPr>
          <p:cNvPr id="4" name="Text Placeholder 3">
            <a:extLst>
              <a:ext uri="{FF2B5EF4-FFF2-40B4-BE49-F238E27FC236}">
                <a16:creationId xmlns:a16="http://schemas.microsoft.com/office/drawing/2014/main" id="{11F56D5B-A107-83C3-9955-9A53CFE868B0}"/>
              </a:ext>
            </a:extLst>
          </p:cNvPr>
          <p:cNvSpPr>
            <a:spLocks noGrp="1"/>
          </p:cNvSpPr>
          <p:nvPr>
            <p:ph type="body" sz="half" idx="2"/>
          </p:nvPr>
        </p:nvSpPr>
        <p:spPr>
          <a:xfrm>
            <a:off x="5036080" y="232330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6455B4-11C0-0D69-4F75-BF923206A189}"/>
              </a:ext>
            </a:extLst>
          </p:cNvPr>
          <p:cNvSpPr>
            <a:spLocks noGrp="1"/>
          </p:cNvSpPr>
          <p:nvPr>
            <p:ph type="dt" sz="half" idx="10"/>
          </p:nvPr>
        </p:nvSpPr>
        <p:spPr/>
        <p:txBody>
          <a:bodyPr/>
          <a:lstStyle/>
          <a:p>
            <a:fld id="{3552FEDB-4167-0842-9F59-D3534D2A659B}" type="datetimeFigureOut">
              <a:rPr lang="en-NL" smtClean="0"/>
              <a:t>10/10/2025</a:t>
            </a:fld>
            <a:endParaRPr lang="en-NL"/>
          </a:p>
        </p:txBody>
      </p:sp>
      <p:sp>
        <p:nvSpPr>
          <p:cNvPr id="6" name="Footer Placeholder 5">
            <a:extLst>
              <a:ext uri="{FF2B5EF4-FFF2-40B4-BE49-F238E27FC236}">
                <a16:creationId xmlns:a16="http://schemas.microsoft.com/office/drawing/2014/main" id="{62BADED1-DC58-2A10-A18E-E9C51C5A104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875CA354-B99B-C1D4-A452-12E635907A21}"/>
              </a:ext>
            </a:extLst>
          </p:cNvPr>
          <p:cNvSpPr>
            <a:spLocks noGrp="1"/>
          </p:cNvSpPr>
          <p:nvPr>
            <p:ph type="sldNum" sz="quarter" idx="12"/>
          </p:nvPr>
        </p:nvSpPr>
        <p:spPr/>
        <p:txBody>
          <a:bodyPr/>
          <a:lstStyle/>
          <a:p>
            <a:fld id="{D676D18D-AE37-9C43-ACD0-EEB9C8A0A353}" type="slidenum">
              <a:rPr lang="en-NL" smtClean="0"/>
              <a:t>‹#›</a:t>
            </a:fld>
            <a:endParaRPr lang="en-NL"/>
          </a:p>
        </p:txBody>
      </p:sp>
      <p:sp>
        <p:nvSpPr>
          <p:cNvPr id="12" name="Rectangle 11">
            <a:extLst>
              <a:ext uri="{FF2B5EF4-FFF2-40B4-BE49-F238E27FC236}">
                <a16:creationId xmlns:a16="http://schemas.microsoft.com/office/drawing/2014/main" id="{EE336047-4E52-30FA-064E-6A26AB113093}"/>
              </a:ext>
            </a:extLst>
          </p:cNvPr>
          <p:cNvSpPr/>
          <p:nvPr userDrawn="1"/>
        </p:nvSpPr>
        <p:spPr>
          <a:xfrm>
            <a:off x="3920860" y="0"/>
            <a:ext cx="997480" cy="6858000"/>
          </a:xfrm>
          <a:custGeom>
            <a:avLst/>
            <a:gdLst>
              <a:gd name="connsiteX0" fmla="*/ 0 w 757335"/>
              <a:gd name="connsiteY0" fmla="*/ 0 h 6858000"/>
              <a:gd name="connsiteX1" fmla="*/ 757335 w 757335"/>
              <a:gd name="connsiteY1" fmla="*/ 0 h 6858000"/>
              <a:gd name="connsiteX2" fmla="*/ 757335 w 757335"/>
              <a:gd name="connsiteY2" fmla="*/ 6858000 h 6858000"/>
              <a:gd name="connsiteX3" fmla="*/ 0 w 757335"/>
              <a:gd name="connsiteY3" fmla="*/ 6858000 h 6858000"/>
              <a:gd name="connsiteX4" fmla="*/ 0 w 757335"/>
              <a:gd name="connsiteY4" fmla="*/ 0 h 6858000"/>
              <a:gd name="connsiteX0" fmla="*/ 0 w 757335"/>
              <a:gd name="connsiteY0" fmla="*/ 0 h 6858000"/>
              <a:gd name="connsiteX1" fmla="*/ 757335 w 757335"/>
              <a:gd name="connsiteY1" fmla="*/ 0 h 6858000"/>
              <a:gd name="connsiteX2" fmla="*/ 757335 w 757335"/>
              <a:gd name="connsiteY2" fmla="*/ 6858000 h 6858000"/>
              <a:gd name="connsiteX3" fmla="*/ 0 w 757335"/>
              <a:gd name="connsiteY3" fmla="*/ 6858000 h 6858000"/>
              <a:gd name="connsiteX4" fmla="*/ 0 w 757335"/>
              <a:gd name="connsiteY4" fmla="*/ 0 h 6858000"/>
              <a:gd name="connsiteX0" fmla="*/ 0 w 757335"/>
              <a:gd name="connsiteY0" fmla="*/ 0 h 6858000"/>
              <a:gd name="connsiteX1" fmla="*/ 757335 w 757335"/>
              <a:gd name="connsiteY1" fmla="*/ 0 h 6858000"/>
              <a:gd name="connsiteX2" fmla="*/ 757335 w 757335"/>
              <a:gd name="connsiteY2" fmla="*/ 6858000 h 6858000"/>
              <a:gd name="connsiteX3" fmla="*/ 0 w 757335"/>
              <a:gd name="connsiteY3" fmla="*/ 6858000 h 6858000"/>
              <a:gd name="connsiteX4" fmla="*/ 0 w 75733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335" h="6858000">
                <a:moveTo>
                  <a:pt x="0" y="0"/>
                </a:moveTo>
                <a:lnTo>
                  <a:pt x="757335" y="0"/>
                </a:lnTo>
                <a:cubicBezTo>
                  <a:pt x="757335" y="2286000"/>
                  <a:pt x="200286" y="4603531"/>
                  <a:pt x="757335" y="6858000"/>
                </a:cubicBezTo>
                <a:lnTo>
                  <a:pt x="0" y="6858000"/>
                </a:lnTo>
                <a:cubicBezTo>
                  <a:pt x="0" y="4572000"/>
                  <a:pt x="609600" y="3221421"/>
                  <a:pt x="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711863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A group of people lying on a blanket&#10;&#10;AI-generated content may be incorrect.">
            <a:extLst>
              <a:ext uri="{FF2B5EF4-FFF2-40B4-BE49-F238E27FC236}">
                <a16:creationId xmlns:a16="http://schemas.microsoft.com/office/drawing/2014/main" id="{8A2151A4-9C26-ED2D-3EA5-1D1CCAA177E6}"/>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2895599" y="0"/>
            <a:ext cx="9296402" cy="6857999"/>
          </a:xfrm>
          <a:prstGeom prst="rect">
            <a:avLst/>
          </a:prstGeom>
        </p:spPr>
      </p:pic>
      <p:sp>
        <p:nvSpPr>
          <p:cNvPr id="5" name="Date Placeholder 4">
            <a:extLst>
              <a:ext uri="{FF2B5EF4-FFF2-40B4-BE49-F238E27FC236}">
                <a16:creationId xmlns:a16="http://schemas.microsoft.com/office/drawing/2014/main" id="{266455B4-11C0-0D69-4F75-BF923206A189}"/>
              </a:ext>
            </a:extLst>
          </p:cNvPr>
          <p:cNvSpPr>
            <a:spLocks noGrp="1"/>
          </p:cNvSpPr>
          <p:nvPr>
            <p:ph type="dt" sz="half" idx="10"/>
          </p:nvPr>
        </p:nvSpPr>
        <p:spPr/>
        <p:txBody>
          <a:bodyPr/>
          <a:lstStyle/>
          <a:p>
            <a:fld id="{3552FEDB-4167-0842-9F59-D3534D2A659B}" type="datetimeFigureOut">
              <a:rPr lang="en-NL" smtClean="0"/>
              <a:t>10/10/2025</a:t>
            </a:fld>
            <a:endParaRPr lang="en-NL"/>
          </a:p>
        </p:txBody>
      </p:sp>
      <p:sp>
        <p:nvSpPr>
          <p:cNvPr id="6" name="Footer Placeholder 5">
            <a:extLst>
              <a:ext uri="{FF2B5EF4-FFF2-40B4-BE49-F238E27FC236}">
                <a16:creationId xmlns:a16="http://schemas.microsoft.com/office/drawing/2014/main" id="{62BADED1-DC58-2A10-A18E-E9C51C5A104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875CA354-B99B-C1D4-A452-12E635907A21}"/>
              </a:ext>
            </a:extLst>
          </p:cNvPr>
          <p:cNvSpPr>
            <a:spLocks noGrp="1"/>
          </p:cNvSpPr>
          <p:nvPr>
            <p:ph type="sldNum" sz="quarter" idx="12"/>
          </p:nvPr>
        </p:nvSpPr>
        <p:spPr/>
        <p:txBody>
          <a:bodyPr/>
          <a:lstStyle/>
          <a:p>
            <a:fld id="{D676D18D-AE37-9C43-ACD0-EEB9C8A0A353}" type="slidenum">
              <a:rPr lang="en-NL" smtClean="0"/>
              <a:t>‹#›</a:t>
            </a:fld>
            <a:endParaRPr lang="en-NL"/>
          </a:p>
        </p:txBody>
      </p:sp>
      <p:sp>
        <p:nvSpPr>
          <p:cNvPr id="9" name="Rectangle 8">
            <a:extLst>
              <a:ext uri="{FF2B5EF4-FFF2-40B4-BE49-F238E27FC236}">
                <a16:creationId xmlns:a16="http://schemas.microsoft.com/office/drawing/2014/main" id="{EF3DD3EA-9C5A-EDDE-E78C-F895DB37EFA9}"/>
              </a:ext>
            </a:extLst>
          </p:cNvPr>
          <p:cNvSpPr/>
          <p:nvPr userDrawn="1"/>
        </p:nvSpPr>
        <p:spPr>
          <a:xfrm>
            <a:off x="838199" y="0"/>
            <a:ext cx="5829517" cy="6858000"/>
          </a:xfrm>
          <a:custGeom>
            <a:avLst/>
            <a:gdLst>
              <a:gd name="connsiteX0" fmla="*/ 0 w 3200400"/>
              <a:gd name="connsiteY0" fmla="*/ 0 h 6858000"/>
              <a:gd name="connsiteX1" fmla="*/ 3200400 w 3200400"/>
              <a:gd name="connsiteY1" fmla="*/ 0 h 6858000"/>
              <a:gd name="connsiteX2" fmla="*/ 3200400 w 3200400"/>
              <a:gd name="connsiteY2" fmla="*/ 6858000 h 6858000"/>
              <a:gd name="connsiteX3" fmla="*/ 0 w 3200400"/>
              <a:gd name="connsiteY3" fmla="*/ 6858000 h 6858000"/>
              <a:gd name="connsiteX4" fmla="*/ 0 w 3200400"/>
              <a:gd name="connsiteY4" fmla="*/ 0 h 6858000"/>
              <a:gd name="connsiteX0" fmla="*/ 0 w 3200400"/>
              <a:gd name="connsiteY0" fmla="*/ 0 h 6858000"/>
              <a:gd name="connsiteX1" fmla="*/ 3200400 w 3200400"/>
              <a:gd name="connsiteY1" fmla="*/ 0 h 6858000"/>
              <a:gd name="connsiteX2" fmla="*/ 3200400 w 3200400"/>
              <a:gd name="connsiteY2" fmla="*/ 6858000 h 6858000"/>
              <a:gd name="connsiteX3" fmla="*/ 0 w 3200400"/>
              <a:gd name="connsiteY3" fmla="*/ 6858000 h 6858000"/>
              <a:gd name="connsiteX4" fmla="*/ 0 w 3200400"/>
              <a:gd name="connsiteY4" fmla="*/ 0 h 6858000"/>
              <a:gd name="connsiteX0" fmla="*/ 0 w 4711148"/>
              <a:gd name="connsiteY0" fmla="*/ 0 h 6858000"/>
              <a:gd name="connsiteX1" fmla="*/ 3200400 w 4711148"/>
              <a:gd name="connsiteY1" fmla="*/ 0 h 6858000"/>
              <a:gd name="connsiteX2" fmla="*/ 4711148 w 4711148"/>
              <a:gd name="connsiteY2" fmla="*/ 6838122 h 6858000"/>
              <a:gd name="connsiteX3" fmla="*/ 0 w 4711148"/>
              <a:gd name="connsiteY3" fmla="*/ 6858000 h 6858000"/>
              <a:gd name="connsiteX4" fmla="*/ 0 w 4711148"/>
              <a:gd name="connsiteY4" fmla="*/ 0 h 6858000"/>
              <a:gd name="connsiteX0" fmla="*/ 0 w 4711148"/>
              <a:gd name="connsiteY0" fmla="*/ 0 h 6858000"/>
              <a:gd name="connsiteX1" fmla="*/ 3200400 w 4711148"/>
              <a:gd name="connsiteY1" fmla="*/ 0 h 6858000"/>
              <a:gd name="connsiteX2" fmla="*/ 4711148 w 4711148"/>
              <a:gd name="connsiteY2" fmla="*/ 6838122 h 6858000"/>
              <a:gd name="connsiteX3" fmla="*/ 0 w 4711148"/>
              <a:gd name="connsiteY3" fmla="*/ 6858000 h 6858000"/>
              <a:gd name="connsiteX4" fmla="*/ 0 w 4711148"/>
              <a:gd name="connsiteY4" fmla="*/ 0 h 6858000"/>
              <a:gd name="connsiteX0" fmla="*/ 0 w 5987594"/>
              <a:gd name="connsiteY0" fmla="*/ 0 h 6858000"/>
              <a:gd name="connsiteX1" fmla="*/ 3200400 w 5987594"/>
              <a:gd name="connsiteY1" fmla="*/ 0 h 6858000"/>
              <a:gd name="connsiteX2" fmla="*/ 4711148 w 5987594"/>
              <a:gd name="connsiteY2" fmla="*/ 6838122 h 6858000"/>
              <a:gd name="connsiteX3" fmla="*/ 0 w 5987594"/>
              <a:gd name="connsiteY3" fmla="*/ 6858000 h 6858000"/>
              <a:gd name="connsiteX4" fmla="*/ 0 w 5987594"/>
              <a:gd name="connsiteY4" fmla="*/ 0 h 6858000"/>
              <a:gd name="connsiteX0" fmla="*/ 0 w 5829517"/>
              <a:gd name="connsiteY0" fmla="*/ 0 h 6858000"/>
              <a:gd name="connsiteX1" fmla="*/ 3200400 w 5829517"/>
              <a:gd name="connsiteY1" fmla="*/ 0 h 6858000"/>
              <a:gd name="connsiteX2" fmla="*/ 4711148 w 5829517"/>
              <a:gd name="connsiteY2" fmla="*/ 6838122 h 6858000"/>
              <a:gd name="connsiteX3" fmla="*/ 0 w 5829517"/>
              <a:gd name="connsiteY3" fmla="*/ 6858000 h 6858000"/>
              <a:gd name="connsiteX4" fmla="*/ 0 w 582951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517" h="6858000">
                <a:moveTo>
                  <a:pt x="0" y="0"/>
                </a:moveTo>
                <a:lnTo>
                  <a:pt x="3200400" y="0"/>
                </a:lnTo>
                <a:cubicBezTo>
                  <a:pt x="-139147" y="4075043"/>
                  <a:pt x="8865705" y="6162260"/>
                  <a:pt x="4711148" y="6838122"/>
                </a:cubicBezTo>
                <a:lnTo>
                  <a:pt x="0" y="685800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Title 1">
            <a:extLst>
              <a:ext uri="{FF2B5EF4-FFF2-40B4-BE49-F238E27FC236}">
                <a16:creationId xmlns:a16="http://schemas.microsoft.com/office/drawing/2014/main" id="{77E600A7-2398-F96C-7665-2A392410DA22}"/>
              </a:ext>
            </a:extLst>
          </p:cNvPr>
          <p:cNvSpPr txBox="1">
            <a:spLocks/>
          </p:cNvSpPr>
          <p:nvPr userDrawn="1"/>
        </p:nvSpPr>
        <p:spPr>
          <a:xfrm>
            <a:off x="838198" y="3566319"/>
            <a:ext cx="41148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1"/>
                </a:solidFill>
                <a:latin typeface="Avenir Medium" panose="02000503020000020003" pitchFamily="2" charset="0"/>
                <a:ea typeface="+mj-ea"/>
                <a:cs typeface="+mj-cs"/>
              </a:defRPr>
            </a:lvl1pPr>
          </a:lstStyle>
          <a:p>
            <a:r>
              <a:rPr lang="en-NL" b="1" i="0">
                <a:latin typeface="Avenir Next Demi Bold" panose="020B0503020202020204" pitchFamily="34" charset="0"/>
              </a:rPr>
              <a:t>01. Lorem Ipsum </a:t>
            </a:r>
          </a:p>
        </p:txBody>
      </p:sp>
      <p:sp>
        <p:nvSpPr>
          <p:cNvPr id="14" name="Oval 23">
            <a:extLst>
              <a:ext uri="{FF2B5EF4-FFF2-40B4-BE49-F238E27FC236}">
                <a16:creationId xmlns:a16="http://schemas.microsoft.com/office/drawing/2014/main" id="{A910AC7C-0F75-FDF0-9565-B955D188BAA2}"/>
              </a:ext>
            </a:extLst>
          </p:cNvPr>
          <p:cNvSpPr/>
          <p:nvPr userDrawn="1"/>
        </p:nvSpPr>
        <p:spPr>
          <a:xfrm>
            <a:off x="10139081" y="5486400"/>
            <a:ext cx="1942201" cy="1317462"/>
          </a:xfrm>
          <a:custGeom>
            <a:avLst/>
            <a:gdLst>
              <a:gd name="connsiteX0" fmla="*/ 0 w 1909011"/>
              <a:gd name="connsiteY0" fmla="*/ 942073 h 1884145"/>
              <a:gd name="connsiteX1" fmla="*/ 954506 w 1909011"/>
              <a:gd name="connsiteY1" fmla="*/ 0 h 1884145"/>
              <a:gd name="connsiteX2" fmla="*/ 1909012 w 1909011"/>
              <a:gd name="connsiteY2" fmla="*/ 942073 h 1884145"/>
              <a:gd name="connsiteX3" fmla="*/ 954506 w 1909011"/>
              <a:gd name="connsiteY3" fmla="*/ 1884146 h 1884145"/>
              <a:gd name="connsiteX4" fmla="*/ 0 w 1909011"/>
              <a:gd name="connsiteY4" fmla="*/ 942073 h 1884145"/>
              <a:gd name="connsiteX0" fmla="*/ 296 w 1909308"/>
              <a:gd name="connsiteY0" fmla="*/ 877905 h 1819978"/>
              <a:gd name="connsiteX1" fmla="*/ 1035012 w 1909308"/>
              <a:gd name="connsiteY1" fmla="*/ 0 h 1819978"/>
              <a:gd name="connsiteX2" fmla="*/ 1909308 w 1909308"/>
              <a:gd name="connsiteY2" fmla="*/ 877905 h 1819978"/>
              <a:gd name="connsiteX3" fmla="*/ 954802 w 1909308"/>
              <a:gd name="connsiteY3" fmla="*/ 1819978 h 1819978"/>
              <a:gd name="connsiteX4" fmla="*/ 296 w 1909308"/>
              <a:gd name="connsiteY4" fmla="*/ 877905 h 1819978"/>
              <a:gd name="connsiteX0" fmla="*/ 241 w 1785685"/>
              <a:gd name="connsiteY0" fmla="*/ 890270 h 1819991"/>
              <a:gd name="connsiteX1" fmla="*/ 911389 w 1785685"/>
              <a:gd name="connsiteY1" fmla="*/ 8 h 1819991"/>
              <a:gd name="connsiteX2" fmla="*/ 1785685 w 1785685"/>
              <a:gd name="connsiteY2" fmla="*/ 877913 h 1819991"/>
              <a:gd name="connsiteX3" fmla="*/ 831179 w 1785685"/>
              <a:gd name="connsiteY3" fmla="*/ 1819986 h 1819991"/>
              <a:gd name="connsiteX4" fmla="*/ 241 w 1785685"/>
              <a:gd name="connsiteY4" fmla="*/ 890270 h 1819991"/>
              <a:gd name="connsiteX0" fmla="*/ 204217 w 1989661"/>
              <a:gd name="connsiteY0" fmla="*/ 890270 h 1819988"/>
              <a:gd name="connsiteX1" fmla="*/ 1115365 w 1989661"/>
              <a:gd name="connsiteY1" fmla="*/ 8 h 1819988"/>
              <a:gd name="connsiteX2" fmla="*/ 1989661 w 1989661"/>
              <a:gd name="connsiteY2" fmla="*/ 877913 h 1819988"/>
              <a:gd name="connsiteX3" fmla="*/ 1035155 w 1989661"/>
              <a:gd name="connsiteY3" fmla="*/ 1819986 h 1819988"/>
              <a:gd name="connsiteX4" fmla="*/ 204217 w 1989661"/>
              <a:gd name="connsiteY4" fmla="*/ 890270 h 1819988"/>
              <a:gd name="connsiteX0" fmla="*/ 53 w 1785497"/>
              <a:gd name="connsiteY0" fmla="*/ 890270 h 1652469"/>
              <a:gd name="connsiteX1" fmla="*/ 911201 w 1785497"/>
              <a:gd name="connsiteY1" fmla="*/ 8 h 1652469"/>
              <a:gd name="connsiteX2" fmla="*/ 1785497 w 1785497"/>
              <a:gd name="connsiteY2" fmla="*/ 877913 h 1652469"/>
              <a:gd name="connsiteX3" fmla="*/ 872871 w 1785497"/>
              <a:gd name="connsiteY3" fmla="*/ 1652463 h 1652469"/>
              <a:gd name="connsiteX4" fmla="*/ 53 w 1785497"/>
              <a:gd name="connsiteY4" fmla="*/ 890270 h 1652469"/>
              <a:gd name="connsiteX0" fmla="*/ 41 w 1973949"/>
              <a:gd name="connsiteY0" fmla="*/ 932305 h 1652750"/>
              <a:gd name="connsiteX1" fmla="*/ 1099653 w 1973949"/>
              <a:gd name="connsiteY1" fmla="*/ 163 h 1652750"/>
              <a:gd name="connsiteX2" fmla="*/ 1973949 w 1973949"/>
              <a:gd name="connsiteY2" fmla="*/ 878068 h 1652750"/>
              <a:gd name="connsiteX3" fmla="*/ 1061323 w 1973949"/>
              <a:gd name="connsiteY3" fmla="*/ 1652618 h 1652750"/>
              <a:gd name="connsiteX4" fmla="*/ 41 w 1973949"/>
              <a:gd name="connsiteY4" fmla="*/ 932305 h 1652750"/>
              <a:gd name="connsiteX0" fmla="*/ 264699 w 2238607"/>
              <a:gd name="connsiteY0" fmla="*/ 932305 h 1652674"/>
              <a:gd name="connsiteX1" fmla="*/ 1364311 w 2238607"/>
              <a:gd name="connsiteY1" fmla="*/ 163 h 1652674"/>
              <a:gd name="connsiteX2" fmla="*/ 2238607 w 2238607"/>
              <a:gd name="connsiteY2" fmla="*/ 878068 h 1652674"/>
              <a:gd name="connsiteX3" fmla="*/ 1325981 w 2238607"/>
              <a:gd name="connsiteY3" fmla="*/ 1652618 h 1652674"/>
              <a:gd name="connsiteX4" fmla="*/ 264699 w 2238607"/>
              <a:gd name="connsiteY4" fmla="*/ 932305 h 1652674"/>
              <a:gd name="connsiteX0" fmla="*/ 42 w 1973950"/>
              <a:gd name="connsiteY0" fmla="*/ 932305 h 1596924"/>
              <a:gd name="connsiteX1" fmla="*/ 1099654 w 1973950"/>
              <a:gd name="connsiteY1" fmla="*/ 163 h 1596924"/>
              <a:gd name="connsiteX2" fmla="*/ 1973950 w 1973950"/>
              <a:gd name="connsiteY2" fmla="*/ 878068 h 1596924"/>
              <a:gd name="connsiteX3" fmla="*/ 1061324 w 1973950"/>
              <a:gd name="connsiteY3" fmla="*/ 1596777 h 1596924"/>
              <a:gd name="connsiteX4" fmla="*/ 42 w 1973950"/>
              <a:gd name="connsiteY4" fmla="*/ 932305 h 1596924"/>
              <a:gd name="connsiteX0" fmla="*/ 3316 w 1977224"/>
              <a:gd name="connsiteY0" fmla="*/ 2033774 h 2698508"/>
              <a:gd name="connsiteX1" fmla="*/ 1429840 w 1977224"/>
              <a:gd name="connsiteY1" fmla="*/ 41 h 2698508"/>
              <a:gd name="connsiteX2" fmla="*/ 1977224 w 1977224"/>
              <a:gd name="connsiteY2" fmla="*/ 1979537 h 2698508"/>
              <a:gd name="connsiteX3" fmla="*/ 1064598 w 1977224"/>
              <a:gd name="connsiteY3" fmla="*/ 2698246 h 2698508"/>
              <a:gd name="connsiteX4" fmla="*/ 3316 w 1977224"/>
              <a:gd name="connsiteY4" fmla="*/ 2033774 h 2698508"/>
              <a:gd name="connsiteX0" fmla="*/ 3316 w 1977224"/>
              <a:gd name="connsiteY0" fmla="*/ 3195876 h 3860611"/>
              <a:gd name="connsiteX1" fmla="*/ 1429840 w 1977224"/>
              <a:gd name="connsiteY1" fmla="*/ 1162143 h 3860611"/>
              <a:gd name="connsiteX2" fmla="*/ 1977224 w 1977224"/>
              <a:gd name="connsiteY2" fmla="*/ 3141639 h 3860611"/>
              <a:gd name="connsiteX3" fmla="*/ 1064598 w 1977224"/>
              <a:gd name="connsiteY3" fmla="*/ 3860348 h 3860611"/>
              <a:gd name="connsiteX4" fmla="*/ 3316 w 1977224"/>
              <a:gd name="connsiteY4" fmla="*/ 3195876 h 3860611"/>
              <a:gd name="connsiteX0" fmla="*/ 3252 w 1874416"/>
              <a:gd name="connsiteY0" fmla="*/ 2034153 h 2700796"/>
              <a:gd name="connsiteX1" fmla="*/ 1429776 w 1874416"/>
              <a:gd name="connsiteY1" fmla="*/ 420 h 2700796"/>
              <a:gd name="connsiteX2" fmla="*/ 1874416 w 1874416"/>
              <a:gd name="connsiteY2" fmla="*/ 1866516 h 2700796"/>
              <a:gd name="connsiteX3" fmla="*/ 1064534 w 1874416"/>
              <a:gd name="connsiteY3" fmla="*/ 2698625 h 2700796"/>
              <a:gd name="connsiteX4" fmla="*/ 3252 w 1874416"/>
              <a:gd name="connsiteY4" fmla="*/ 2034153 h 2700796"/>
              <a:gd name="connsiteX0" fmla="*/ 2433 w 2218822"/>
              <a:gd name="connsiteY0" fmla="*/ 1737288 h 2699450"/>
              <a:gd name="connsiteX1" fmla="*/ 1774182 w 2218822"/>
              <a:gd name="connsiteY1" fmla="*/ 264 h 2699450"/>
              <a:gd name="connsiteX2" fmla="*/ 2218822 w 2218822"/>
              <a:gd name="connsiteY2" fmla="*/ 1866360 h 2699450"/>
              <a:gd name="connsiteX3" fmla="*/ 1408940 w 2218822"/>
              <a:gd name="connsiteY3" fmla="*/ 2698469 h 2699450"/>
              <a:gd name="connsiteX4" fmla="*/ 2433 w 2218822"/>
              <a:gd name="connsiteY4" fmla="*/ 1737288 h 2699450"/>
              <a:gd name="connsiteX0" fmla="*/ 369454 w 2585843"/>
              <a:gd name="connsiteY0" fmla="*/ 1737178 h 2699341"/>
              <a:gd name="connsiteX1" fmla="*/ 2141203 w 2585843"/>
              <a:gd name="connsiteY1" fmla="*/ 154 h 2699341"/>
              <a:gd name="connsiteX2" fmla="*/ 2585843 w 2585843"/>
              <a:gd name="connsiteY2" fmla="*/ 1866250 h 2699341"/>
              <a:gd name="connsiteX3" fmla="*/ 1775961 w 2585843"/>
              <a:gd name="connsiteY3" fmla="*/ 2698359 h 2699341"/>
              <a:gd name="connsiteX4" fmla="*/ 369454 w 2585843"/>
              <a:gd name="connsiteY4" fmla="*/ 1737178 h 2699341"/>
              <a:gd name="connsiteX0" fmla="*/ 2865 w 2219254"/>
              <a:gd name="connsiteY0" fmla="*/ 1737282 h 2563098"/>
              <a:gd name="connsiteX1" fmla="*/ 1774614 w 2219254"/>
              <a:gd name="connsiteY1" fmla="*/ 258 h 2563098"/>
              <a:gd name="connsiteX2" fmla="*/ 2219254 w 2219254"/>
              <a:gd name="connsiteY2" fmla="*/ 1866354 h 2563098"/>
              <a:gd name="connsiteX3" fmla="*/ 1381755 w 2219254"/>
              <a:gd name="connsiteY3" fmla="*/ 2561518 h 2563098"/>
              <a:gd name="connsiteX4" fmla="*/ 2865 w 2219254"/>
              <a:gd name="connsiteY4" fmla="*/ 1737282 h 256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254" h="2563098">
                <a:moveTo>
                  <a:pt x="2865" y="1737282"/>
                </a:moveTo>
                <a:cubicBezTo>
                  <a:pt x="68341" y="1310405"/>
                  <a:pt x="1405216" y="-21254"/>
                  <a:pt x="1774614" y="258"/>
                </a:cubicBezTo>
                <a:cubicBezTo>
                  <a:pt x="2144012" y="21770"/>
                  <a:pt x="2219254" y="1346061"/>
                  <a:pt x="2219254" y="1866354"/>
                </a:cubicBezTo>
                <a:cubicBezTo>
                  <a:pt x="2219254" y="2386647"/>
                  <a:pt x="1751153" y="2583030"/>
                  <a:pt x="1381755" y="2561518"/>
                </a:cubicBezTo>
                <a:cubicBezTo>
                  <a:pt x="1012357" y="2540006"/>
                  <a:pt x="-62611" y="2164159"/>
                  <a:pt x="2865" y="173728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12" descr="A logo of a triangle with people in it&#10;&#10;AI-generated content may be incorrect.">
            <a:extLst>
              <a:ext uri="{FF2B5EF4-FFF2-40B4-BE49-F238E27FC236}">
                <a16:creationId xmlns:a16="http://schemas.microsoft.com/office/drawing/2014/main" id="{9032292E-440A-3925-DE82-FF004122874C}"/>
              </a:ext>
            </a:extLst>
          </p:cNvPr>
          <p:cNvPicPr>
            <a:picLocks noChangeAspect="1"/>
          </p:cNvPicPr>
          <p:nvPr userDrawn="1"/>
        </p:nvPicPr>
        <p:blipFill>
          <a:blip r:embed="rId3"/>
          <a:stretch>
            <a:fillRect/>
          </a:stretch>
        </p:blipFill>
        <p:spPr>
          <a:xfrm>
            <a:off x="10399363" y="5238575"/>
            <a:ext cx="1792637" cy="1792637"/>
          </a:xfrm>
          <a:prstGeom prst="rect">
            <a:avLst/>
          </a:prstGeom>
        </p:spPr>
      </p:pic>
    </p:spTree>
    <p:extLst>
      <p:ext uri="{BB962C8B-B14F-4D97-AF65-F5344CB8AC3E}">
        <p14:creationId xmlns:p14="http://schemas.microsoft.com/office/powerpoint/2010/main" val="1409308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pic>
        <p:nvPicPr>
          <p:cNvPr id="8" name="Picture 7" descr="A group of people sitting on a couch&#10;&#10;AI-generated content may be incorrect.">
            <a:extLst>
              <a:ext uri="{FF2B5EF4-FFF2-40B4-BE49-F238E27FC236}">
                <a16:creationId xmlns:a16="http://schemas.microsoft.com/office/drawing/2014/main" id="{47F2ACE1-4078-354D-9A52-F76172572F3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9846799" cy="6879115"/>
          </a:xfrm>
          <a:prstGeom prst="rect">
            <a:avLst/>
          </a:prstGeom>
        </p:spPr>
      </p:pic>
      <p:sp>
        <p:nvSpPr>
          <p:cNvPr id="5" name="Date Placeholder 4">
            <a:extLst>
              <a:ext uri="{FF2B5EF4-FFF2-40B4-BE49-F238E27FC236}">
                <a16:creationId xmlns:a16="http://schemas.microsoft.com/office/drawing/2014/main" id="{266455B4-11C0-0D69-4F75-BF923206A189}"/>
              </a:ext>
            </a:extLst>
          </p:cNvPr>
          <p:cNvSpPr>
            <a:spLocks noGrp="1"/>
          </p:cNvSpPr>
          <p:nvPr>
            <p:ph type="dt" sz="half" idx="10"/>
          </p:nvPr>
        </p:nvSpPr>
        <p:spPr/>
        <p:txBody>
          <a:bodyPr/>
          <a:lstStyle/>
          <a:p>
            <a:fld id="{3552FEDB-4167-0842-9F59-D3534D2A659B}" type="datetimeFigureOut">
              <a:rPr lang="en-NL" smtClean="0"/>
              <a:t>10/10/2025</a:t>
            </a:fld>
            <a:endParaRPr lang="en-NL"/>
          </a:p>
        </p:txBody>
      </p:sp>
      <p:sp>
        <p:nvSpPr>
          <p:cNvPr id="6" name="Footer Placeholder 5">
            <a:extLst>
              <a:ext uri="{FF2B5EF4-FFF2-40B4-BE49-F238E27FC236}">
                <a16:creationId xmlns:a16="http://schemas.microsoft.com/office/drawing/2014/main" id="{62BADED1-DC58-2A10-A18E-E9C51C5A104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875CA354-B99B-C1D4-A452-12E635907A21}"/>
              </a:ext>
            </a:extLst>
          </p:cNvPr>
          <p:cNvSpPr>
            <a:spLocks noGrp="1"/>
          </p:cNvSpPr>
          <p:nvPr>
            <p:ph type="sldNum" sz="quarter" idx="12"/>
          </p:nvPr>
        </p:nvSpPr>
        <p:spPr/>
        <p:txBody>
          <a:bodyPr/>
          <a:lstStyle/>
          <a:p>
            <a:fld id="{D676D18D-AE37-9C43-ACD0-EEB9C8A0A353}" type="slidenum">
              <a:rPr lang="en-NL" smtClean="0"/>
              <a:t>‹#›</a:t>
            </a:fld>
            <a:endParaRPr lang="en-NL"/>
          </a:p>
        </p:txBody>
      </p:sp>
      <p:sp>
        <p:nvSpPr>
          <p:cNvPr id="9" name="Rectangle 8">
            <a:extLst>
              <a:ext uri="{FF2B5EF4-FFF2-40B4-BE49-F238E27FC236}">
                <a16:creationId xmlns:a16="http://schemas.microsoft.com/office/drawing/2014/main" id="{EF3DD3EA-9C5A-EDDE-E78C-F895DB37EFA9}"/>
              </a:ext>
            </a:extLst>
          </p:cNvPr>
          <p:cNvSpPr/>
          <p:nvPr userDrawn="1"/>
        </p:nvSpPr>
        <p:spPr>
          <a:xfrm flipH="1">
            <a:off x="5193837" y="21115"/>
            <a:ext cx="5035666" cy="6858000"/>
          </a:xfrm>
          <a:custGeom>
            <a:avLst/>
            <a:gdLst>
              <a:gd name="connsiteX0" fmla="*/ 0 w 3200400"/>
              <a:gd name="connsiteY0" fmla="*/ 0 h 6858000"/>
              <a:gd name="connsiteX1" fmla="*/ 3200400 w 3200400"/>
              <a:gd name="connsiteY1" fmla="*/ 0 h 6858000"/>
              <a:gd name="connsiteX2" fmla="*/ 3200400 w 3200400"/>
              <a:gd name="connsiteY2" fmla="*/ 6858000 h 6858000"/>
              <a:gd name="connsiteX3" fmla="*/ 0 w 3200400"/>
              <a:gd name="connsiteY3" fmla="*/ 6858000 h 6858000"/>
              <a:gd name="connsiteX4" fmla="*/ 0 w 3200400"/>
              <a:gd name="connsiteY4" fmla="*/ 0 h 6858000"/>
              <a:gd name="connsiteX0" fmla="*/ 0 w 3200400"/>
              <a:gd name="connsiteY0" fmla="*/ 0 h 6858000"/>
              <a:gd name="connsiteX1" fmla="*/ 3200400 w 3200400"/>
              <a:gd name="connsiteY1" fmla="*/ 0 h 6858000"/>
              <a:gd name="connsiteX2" fmla="*/ 3200400 w 3200400"/>
              <a:gd name="connsiteY2" fmla="*/ 6858000 h 6858000"/>
              <a:gd name="connsiteX3" fmla="*/ 0 w 3200400"/>
              <a:gd name="connsiteY3" fmla="*/ 6858000 h 6858000"/>
              <a:gd name="connsiteX4" fmla="*/ 0 w 3200400"/>
              <a:gd name="connsiteY4" fmla="*/ 0 h 6858000"/>
              <a:gd name="connsiteX0" fmla="*/ 0 w 4711148"/>
              <a:gd name="connsiteY0" fmla="*/ 0 h 6858000"/>
              <a:gd name="connsiteX1" fmla="*/ 3200400 w 4711148"/>
              <a:gd name="connsiteY1" fmla="*/ 0 h 6858000"/>
              <a:gd name="connsiteX2" fmla="*/ 4711148 w 4711148"/>
              <a:gd name="connsiteY2" fmla="*/ 6838122 h 6858000"/>
              <a:gd name="connsiteX3" fmla="*/ 0 w 4711148"/>
              <a:gd name="connsiteY3" fmla="*/ 6858000 h 6858000"/>
              <a:gd name="connsiteX4" fmla="*/ 0 w 4711148"/>
              <a:gd name="connsiteY4" fmla="*/ 0 h 6858000"/>
              <a:gd name="connsiteX0" fmla="*/ 0 w 4711148"/>
              <a:gd name="connsiteY0" fmla="*/ 0 h 6858000"/>
              <a:gd name="connsiteX1" fmla="*/ 3200400 w 4711148"/>
              <a:gd name="connsiteY1" fmla="*/ 0 h 6858000"/>
              <a:gd name="connsiteX2" fmla="*/ 4711148 w 4711148"/>
              <a:gd name="connsiteY2" fmla="*/ 6838122 h 6858000"/>
              <a:gd name="connsiteX3" fmla="*/ 0 w 4711148"/>
              <a:gd name="connsiteY3" fmla="*/ 6858000 h 6858000"/>
              <a:gd name="connsiteX4" fmla="*/ 0 w 4711148"/>
              <a:gd name="connsiteY4" fmla="*/ 0 h 6858000"/>
              <a:gd name="connsiteX0" fmla="*/ 0 w 5987594"/>
              <a:gd name="connsiteY0" fmla="*/ 0 h 6858000"/>
              <a:gd name="connsiteX1" fmla="*/ 3200400 w 5987594"/>
              <a:gd name="connsiteY1" fmla="*/ 0 h 6858000"/>
              <a:gd name="connsiteX2" fmla="*/ 4711148 w 5987594"/>
              <a:gd name="connsiteY2" fmla="*/ 6838122 h 6858000"/>
              <a:gd name="connsiteX3" fmla="*/ 0 w 5987594"/>
              <a:gd name="connsiteY3" fmla="*/ 6858000 h 6858000"/>
              <a:gd name="connsiteX4" fmla="*/ 0 w 5987594"/>
              <a:gd name="connsiteY4" fmla="*/ 0 h 6858000"/>
              <a:gd name="connsiteX0" fmla="*/ 0 w 5829517"/>
              <a:gd name="connsiteY0" fmla="*/ 0 h 6858000"/>
              <a:gd name="connsiteX1" fmla="*/ 3200400 w 5829517"/>
              <a:gd name="connsiteY1" fmla="*/ 0 h 6858000"/>
              <a:gd name="connsiteX2" fmla="*/ 4711148 w 5829517"/>
              <a:gd name="connsiteY2" fmla="*/ 6838122 h 6858000"/>
              <a:gd name="connsiteX3" fmla="*/ 0 w 5829517"/>
              <a:gd name="connsiteY3" fmla="*/ 6858000 h 6858000"/>
              <a:gd name="connsiteX4" fmla="*/ 0 w 582951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517" h="6858000">
                <a:moveTo>
                  <a:pt x="0" y="0"/>
                </a:moveTo>
                <a:lnTo>
                  <a:pt x="3200400" y="0"/>
                </a:lnTo>
                <a:cubicBezTo>
                  <a:pt x="-139147" y="4075043"/>
                  <a:pt x="8865705" y="6162260"/>
                  <a:pt x="4711148" y="6838122"/>
                </a:cubicBezTo>
                <a:lnTo>
                  <a:pt x="0" y="685800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Oval 23">
            <a:extLst>
              <a:ext uri="{FF2B5EF4-FFF2-40B4-BE49-F238E27FC236}">
                <a16:creationId xmlns:a16="http://schemas.microsoft.com/office/drawing/2014/main" id="{A910AC7C-0F75-FDF0-9565-B955D188BAA2}"/>
              </a:ext>
            </a:extLst>
          </p:cNvPr>
          <p:cNvSpPr/>
          <p:nvPr userDrawn="1"/>
        </p:nvSpPr>
        <p:spPr>
          <a:xfrm>
            <a:off x="10139081" y="5486400"/>
            <a:ext cx="1942201" cy="1317462"/>
          </a:xfrm>
          <a:custGeom>
            <a:avLst/>
            <a:gdLst>
              <a:gd name="connsiteX0" fmla="*/ 0 w 1909011"/>
              <a:gd name="connsiteY0" fmla="*/ 942073 h 1884145"/>
              <a:gd name="connsiteX1" fmla="*/ 954506 w 1909011"/>
              <a:gd name="connsiteY1" fmla="*/ 0 h 1884145"/>
              <a:gd name="connsiteX2" fmla="*/ 1909012 w 1909011"/>
              <a:gd name="connsiteY2" fmla="*/ 942073 h 1884145"/>
              <a:gd name="connsiteX3" fmla="*/ 954506 w 1909011"/>
              <a:gd name="connsiteY3" fmla="*/ 1884146 h 1884145"/>
              <a:gd name="connsiteX4" fmla="*/ 0 w 1909011"/>
              <a:gd name="connsiteY4" fmla="*/ 942073 h 1884145"/>
              <a:gd name="connsiteX0" fmla="*/ 296 w 1909308"/>
              <a:gd name="connsiteY0" fmla="*/ 877905 h 1819978"/>
              <a:gd name="connsiteX1" fmla="*/ 1035012 w 1909308"/>
              <a:gd name="connsiteY1" fmla="*/ 0 h 1819978"/>
              <a:gd name="connsiteX2" fmla="*/ 1909308 w 1909308"/>
              <a:gd name="connsiteY2" fmla="*/ 877905 h 1819978"/>
              <a:gd name="connsiteX3" fmla="*/ 954802 w 1909308"/>
              <a:gd name="connsiteY3" fmla="*/ 1819978 h 1819978"/>
              <a:gd name="connsiteX4" fmla="*/ 296 w 1909308"/>
              <a:gd name="connsiteY4" fmla="*/ 877905 h 1819978"/>
              <a:gd name="connsiteX0" fmla="*/ 241 w 1785685"/>
              <a:gd name="connsiteY0" fmla="*/ 890270 h 1819991"/>
              <a:gd name="connsiteX1" fmla="*/ 911389 w 1785685"/>
              <a:gd name="connsiteY1" fmla="*/ 8 h 1819991"/>
              <a:gd name="connsiteX2" fmla="*/ 1785685 w 1785685"/>
              <a:gd name="connsiteY2" fmla="*/ 877913 h 1819991"/>
              <a:gd name="connsiteX3" fmla="*/ 831179 w 1785685"/>
              <a:gd name="connsiteY3" fmla="*/ 1819986 h 1819991"/>
              <a:gd name="connsiteX4" fmla="*/ 241 w 1785685"/>
              <a:gd name="connsiteY4" fmla="*/ 890270 h 1819991"/>
              <a:gd name="connsiteX0" fmla="*/ 204217 w 1989661"/>
              <a:gd name="connsiteY0" fmla="*/ 890270 h 1819988"/>
              <a:gd name="connsiteX1" fmla="*/ 1115365 w 1989661"/>
              <a:gd name="connsiteY1" fmla="*/ 8 h 1819988"/>
              <a:gd name="connsiteX2" fmla="*/ 1989661 w 1989661"/>
              <a:gd name="connsiteY2" fmla="*/ 877913 h 1819988"/>
              <a:gd name="connsiteX3" fmla="*/ 1035155 w 1989661"/>
              <a:gd name="connsiteY3" fmla="*/ 1819986 h 1819988"/>
              <a:gd name="connsiteX4" fmla="*/ 204217 w 1989661"/>
              <a:gd name="connsiteY4" fmla="*/ 890270 h 1819988"/>
              <a:gd name="connsiteX0" fmla="*/ 53 w 1785497"/>
              <a:gd name="connsiteY0" fmla="*/ 890270 h 1652469"/>
              <a:gd name="connsiteX1" fmla="*/ 911201 w 1785497"/>
              <a:gd name="connsiteY1" fmla="*/ 8 h 1652469"/>
              <a:gd name="connsiteX2" fmla="*/ 1785497 w 1785497"/>
              <a:gd name="connsiteY2" fmla="*/ 877913 h 1652469"/>
              <a:gd name="connsiteX3" fmla="*/ 872871 w 1785497"/>
              <a:gd name="connsiteY3" fmla="*/ 1652463 h 1652469"/>
              <a:gd name="connsiteX4" fmla="*/ 53 w 1785497"/>
              <a:gd name="connsiteY4" fmla="*/ 890270 h 1652469"/>
              <a:gd name="connsiteX0" fmla="*/ 41 w 1973949"/>
              <a:gd name="connsiteY0" fmla="*/ 932305 h 1652750"/>
              <a:gd name="connsiteX1" fmla="*/ 1099653 w 1973949"/>
              <a:gd name="connsiteY1" fmla="*/ 163 h 1652750"/>
              <a:gd name="connsiteX2" fmla="*/ 1973949 w 1973949"/>
              <a:gd name="connsiteY2" fmla="*/ 878068 h 1652750"/>
              <a:gd name="connsiteX3" fmla="*/ 1061323 w 1973949"/>
              <a:gd name="connsiteY3" fmla="*/ 1652618 h 1652750"/>
              <a:gd name="connsiteX4" fmla="*/ 41 w 1973949"/>
              <a:gd name="connsiteY4" fmla="*/ 932305 h 1652750"/>
              <a:gd name="connsiteX0" fmla="*/ 264699 w 2238607"/>
              <a:gd name="connsiteY0" fmla="*/ 932305 h 1652674"/>
              <a:gd name="connsiteX1" fmla="*/ 1364311 w 2238607"/>
              <a:gd name="connsiteY1" fmla="*/ 163 h 1652674"/>
              <a:gd name="connsiteX2" fmla="*/ 2238607 w 2238607"/>
              <a:gd name="connsiteY2" fmla="*/ 878068 h 1652674"/>
              <a:gd name="connsiteX3" fmla="*/ 1325981 w 2238607"/>
              <a:gd name="connsiteY3" fmla="*/ 1652618 h 1652674"/>
              <a:gd name="connsiteX4" fmla="*/ 264699 w 2238607"/>
              <a:gd name="connsiteY4" fmla="*/ 932305 h 1652674"/>
              <a:gd name="connsiteX0" fmla="*/ 42 w 1973950"/>
              <a:gd name="connsiteY0" fmla="*/ 932305 h 1596924"/>
              <a:gd name="connsiteX1" fmla="*/ 1099654 w 1973950"/>
              <a:gd name="connsiteY1" fmla="*/ 163 h 1596924"/>
              <a:gd name="connsiteX2" fmla="*/ 1973950 w 1973950"/>
              <a:gd name="connsiteY2" fmla="*/ 878068 h 1596924"/>
              <a:gd name="connsiteX3" fmla="*/ 1061324 w 1973950"/>
              <a:gd name="connsiteY3" fmla="*/ 1596777 h 1596924"/>
              <a:gd name="connsiteX4" fmla="*/ 42 w 1973950"/>
              <a:gd name="connsiteY4" fmla="*/ 932305 h 1596924"/>
              <a:gd name="connsiteX0" fmla="*/ 3316 w 1977224"/>
              <a:gd name="connsiteY0" fmla="*/ 2033774 h 2698508"/>
              <a:gd name="connsiteX1" fmla="*/ 1429840 w 1977224"/>
              <a:gd name="connsiteY1" fmla="*/ 41 h 2698508"/>
              <a:gd name="connsiteX2" fmla="*/ 1977224 w 1977224"/>
              <a:gd name="connsiteY2" fmla="*/ 1979537 h 2698508"/>
              <a:gd name="connsiteX3" fmla="*/ 1064598 w 1977224"/>
              <a:gd name="connsiteY3" fmla="*/ 2698246 h 2698508"/>
              <a:gd name="connsiteX4" fmla="*/ 3316 w 1977224"/>
              <a:gd name="connsiteY4" fmla="*/ 2033774 h 2698508"/>
              <a:gd name="connsiteX0" fmla="*/ 3316 w 1977224"/>
              <a:gd name="connsiteY0" fmla="*/ 3195876 h 3860611"/>
              <a:gd name="connsiteX1" fmla="*/ 1429840 w 1977224"/>
              <a:gd name="connsiteY1" fmla="*/ 1162143 h 3860611"/>
              <a:gd name="connsiteX2" fmla="*/ 1977224 w 1977224"/>
              <a:gd name="connsiteY2" fmla="*/ 3141639 h 3860611"/>
              <a:gd name="connsiteX3" fmla="*/ 1064598 w 1977224"/>
              <a:gd name="connsiteY3" fmla="*/ 3860348 h 3860611"/>
              <a:gd name="connsiteX4" fmla="*/ 3316 w 1977224"/>
              <a:gd name="connsiteY4" fmla="*/ 3195876 h 3860611"/>
              <a:gd name="connsiteX0" fmla="*/ 3252 w 1874416"/>
              <a:gd name="connsiteY0" fmla="*/ 2034153 h 2700796"/>
              <a:gd name="connsiteX1" fmla="*/ 1429776 w 1874416"/>
              <a:gd name="connsiteY1" fmla="*/ 420 h 2700796"/>
              <a:gd name="connsiteX2" fmla="*/ 1874416 w 1874416"/>
              <a:gd name="connsiteY2" fmla="*/ 1866516 h 2700796"/>
              <a:gd name="connsiteX3" fmla="*/ 1064534 w 1874416"/>
              <a:gd name="connsiteY3" fmla="*/ 2698625 h 2700796"/>
              <a:gd name="connsiteX4" fmla="*/ 3252 w 1874416"/>
              <a:gd name="connsiteY4" fmla="*/ 2034153 h 2700796"/>
              <a:gd name="connsiteX0" fmla="*/ 2433 w 2218822"/>
              <a:gd name="connsiteY0" fmla="*/ 1737288 h 2699450"/>
              <a:gd name="connsiteX1" fmla="*/ 1774182 w 2218822"/>
              <a:gd name="connsiteY1" fmla="*/ 264 h 2699450"/>
              <a:gd name="connsiteX2" fmla="*/ 2218822 w 2218822"/>
              <a:gd name="connsiteY2" fmla="*/ 1866360 h 2699450"/>
              <a:gd name="connsiteX3" fmla="*/ 1408940 w 2218822"/>
              <a:gd name="connsiteY3" fmla="*/ 2698469 h 2699450"/>
              <a:gd name="connsiteX4" fmla="*/ 2433 w 2218822"/>
              <a:gd name="connsiteY4" fmla="*/ 1737288 h 2699450"/>
              <a:gd name="connsiteX0" fmla="*/ 369454 w 2585843"/>
              <a:gd name="connsiteY0" fmla="*/ 1737178 h 2699341"/>
              <a:gd name="connsiteX1" fmla="*/ 2141203 w 2585843"/>
              <a:gd name="connsiteY1" fmla="*/ 154 h 2699341"/>
              <a:gd name="connsiteX2" fmla="*/ 2585843 w 2585843"/>
              <a:gd name="connsiteY2" fmla="*/ 1866250 h 2699341"/>
              <a:gd name="connsiteX3" fmla="*/ 1775961 w 2585843"/>
              <a:gd name="connsiteY3" fmla="*/ 2698359 h 2699341"/>
              <a:gd name="connsiteX4" fmla="*/ 369454 w 2585843"/>
              <a:gd name="connsiteY4" fmla="*/ 1737178 h 2699341"/>
              <a:gd name="connsiteX0" fmla="*/ 2865 w 2219254"/>
              <a:gd name="connsiteY0" fmla="*/ 1737282 h 2563098"/>
              <a:gd name="connsiteX1" fmla="*/ 1774614 w 2219254"/>
              <a:gd name="connsiteY1" fmla="*/ 258 h 2563098"/>
              <a:gd name="connsiteX2" fmla="*/ 2219254 w 2219254"/>
              <a:gd name="connsiteY2" fmla="*/ 1866354 h 2563098"/>
              <a:gd name="connsiteX3" fmla="*/ 1381755 w 2219254"/>
              <a:gd name="connsiteY3" fmla="*/ 2561518 h 2563098"/>
              <a:gd name="connsiteX4" fmla="*/ 2865 w 2219254"/>
              <a:gd name="connsiteY4" fmla="*/ 1737282 h 256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254" h="2563098">
                <a:moveTo>
                  <a:pt x="2865" y="1737282"/>
                </a:moveTo>
                <a:cubicBezTo>
                  <a:pt x="68341" y="1310405"/>
                  <a:pt x="1405216" y="-21254"/>
                  <a:pt x="1774614" y="258"/>
                </a:cubicBezTo>
                <a:cubicBezTo>
                  <a:pt x="2144012" y="21770"/>
                  <a:pt x="2219254" y="1346061"/>
                  <a:pt x="2219254" y="1866354"/>
                </a:cubicBezTo>
                <a:cubicBezTo>
                  <a:pt x="2219254" y="2386647"/>
                  <a:pt x="1751153" y="2583030"/>
                  <a:pt x="1381755" y="2561518"/>
                </a:cubicBezTo>
                <a:cubicBezTo>
                  <a:pt x="1012357" y="2540006"/>
                  <a:pt x="-62611" y="2164159"/>
                  <a:pt x="2865" y="173728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12" descr="A logo of a triangle with people in it&#10;&#10;AI-generated content may be incorrect.">
            <a:extLst>
              <a:ext uri="{FF2B5EF4-FFF2-40B4-BE49-F238E27FC236}">
                <a16:creationId xmlns:a16="http://schemas.microsoft.com/office/drawing/2014/main" id="{9032292E-440A-3925-DE82-FF004122874C}"/>
              </a:ext>
            </a:extLst>
          </p:cNvPr>
          <p:cNvPicPr>
            <a:picLocks noChangeAspect="1"/>
          </p:cNvPicPr>
          <p:nvPr userDrawn="1"/>
        </p:nvPicPr>
        <p:blipFill>
          <a:blip r:embed="rId3"/>
          <a:stretch>
            <a:fillRect/>
          </a:stretch>
        </p:blipFill>
        <p:spPr>
          <a:xfrm>
            <a:off x="10399363" y="5238575"/>
            <a:ext cx="1792637" cy="1792637"/>
          </a:xfrm>
          <a:prstGeom prst="rect">
            <a:avLst/>
          </a:prstGeom>
        </p:spPr>
      </p:pic>
      <p:sp>
        <p:nvSpPr>
          <p:cNvPr id="2" name="Title 1">
            <a:extLst>
              <a:ext uri="{FF2B5EF4-FFF2-40B4-BE49-F238E27FC236}">
                <a16:creationId xmlns:a16="http://schemas.microsoft.com/office/drawing/2014/main" id="{57327E2B-C112-C7AE-342C-0E8D3E9EDCF8}"/>
              </a:ext>
            </a:extLst>
          </p:cNvPr>
          <p:cNvSpPr>
            <a:spLocks noGrp="1"/>
          </p:cNvSpPr>
          <p:nvPr>
            <p:ph type="title"/>
          </p:nvPr>
        </p:nvSpPr>
        <p:spPr>
          <a:xfrm>
            <a:off x="8610600" y="288131"/>
            <a:ext cx="3077112" cy="1600200"/>
          </a:xfrm>
        </p:spPr>
        <p:txBody>
          <a:bodyPr anchor="b"/>
          <a:lstStyle>
            <a:lvl1pPr>
              <a:defRPr sz="3200" b="1" i="0">
                <a:latin typeface="Avenir Next Demi Bold" panose="020B0503020202020204" pitchFamily="34" charset="0"/>
              </a:defRPr>
            </a:lvl1pPr>
          </a:lstStyle>
          <a:p>
            <a:r>
              <a:rPr lang="en-GB"/>
              <a:t>Click to edit Master title style</a:t>
            </a:r>
            <a:endParaRPr lang="en-NL"/>
          </a:p>
        </p:txBody>
      </p:sp>
      <p:sp>
        <p:nvSpPr>
          <p:cNvPr id="4" name="Text Placeholder 3">
            <a:extLst>
              <a:ext uri="{FF2B5EF4-FFF2-40B4-BE49-F238E27FC236}">
                <a16:creationId xmlns:a16="http://schemas.microsoft.com/office/drawing/2014/main" id="{11F56D5B-A107-83C3-9955-9A53CFE868B0}"/>
              </a:ext>
            </a:extLst>
          </p:cNvPr>
          <p:cNvSpPr>
            <a:spLocks noGrp="1"/>
          </p:cNvSpPr>
          <p:nvPr>
            <p:ph type="body" sz="half" idx="2"/>
          </p:nvPr>
        </p:nvSpPr>
        <p:spPr>
          <a:xfrm>
            <a:off x="8608513" y="2109787"/>
            <a:ext cx="30771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943737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8C134A-70E5-C9A9-6D2F-C1509F701F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B1D51D93-C877-1C46-CDA9-83CFA3936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BE6603B6-C328-1AFA-BA28-E9A26349A4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52FEDB-4167-0842-9F59-D3534D2A659B}" type="datetimeFigureOut">
              <a:rPr lang="en-NL" smtClean="0"/>
              <a:t>10/10/2025</a:t>
            </a:fld>
            <a:endParaRPr lang="en-NL"/>
          </a:p>
        </p:txBody>
      </p:sp>
      <p:sp>
        <p:nvSpPr>
          <p:cNvPr id="5" name="Footer Placeholder 4">
            <a:extLst>
              <a:ext uri="{FF2B5EF4-FFF2-40B4-BE49-F238E27FC236}">
                <a16:creationId xmlns:a16="http://schemas.microsoft.com/office/drawing/2014/main" id="{20A6219B-D875-E5FF-738B-8D1CBAABC6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L"/>
          </a:p>
        </p:txBody>
      </p:sp>
      <p:sp>
        <p:nvSpPr>
          <p:cNvPr id="6" name="Slide Number Placeholder 5">
            <a:extLst>
              <a:ext uri="{FF2B5EF4-FFF2-40B4-BE49-F238E27FC236}">
                <a16:creationId xmlns:a16="http://schemas.microsoft.com/office/drawing/2014/main" id="{68241FC2-EE78-1E74-9644-99BFCC157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76D18D-AE37-9C43-ACD0-EEB9C8A0A353}" type="slidenum">
              <a:rPr lang="en-NL" smtClean="0"/>
              <a:t>‹#›</a:t>
            </a:fld>
            <a:endParaRPr lang="en-NL"/>
          </a:p>
        </p:txBody>
      </p:sp>
      <p:pic>
        <p:nvPicPr>
          <p:cNvPr id="7" name="Picture 6" descr="A logo of a triangle with people in it&#10;&#10;AI-generated content may be incorrect.">
            <a:extLst>
              <a:ext uri="{FF2B5EF4-FFF2-40B4-BE49-F238E27FC236}">
                <a16:creationId xmlns:a16="http://schemas.microsoft.com/office/drawing/2014/main" id="{430369D2-87FD-2797-7F8C-451AE285F70A}"/>
              </a:ext>
            </a:extLst>
          </p:cNvPr>
          <p:cNvPicPr>
            <a:picLocks noChangeAspect="1"/>
          </p:cNvPicPr>
          <p:nvPr userDrawn="1"/>
        </p:nvPicPr>
        <p:blipFill>
          <a:blip r:embed="rId27"/>
          <a:stretch>
            <a:fillRect/>
          </a:stretch>
        </p:blipFill>
        <p:spPr>
          <a:xfrm>
            <a:off x="10399363" y="5266778"/>
            <a:ext cx="1792637" cy="1792637"/>
          </a:xfrm>
          <a:prstGeom prst="rect">
            <a:avLst/>
          </a:prstGeom>
        </p:spPr>
      </p:pic>
    </p:spTree>
    <p:extLst>
      <p:ext uri="{BB962C8B-B14F-4D97-AF65-F5344CB8AC3E}">
        <p14:creationId xmlns:p14="http://schemas.microsoft.com/office/powerpoint/2010/main" val="1093708026"/>
      </p:ext>
    </p:extLst>
  </p:cSld>
  <p:clrMap bg1="lt1" tx1="dk1" bg2="lt2" tx2="dk2" accent1="accent1" accent2="accent2" accent3="accent3" accent4="accent4" accent5="accent5" accent6="accent6" hlink="hlink" folHlink="folHlink"/>
  <p:sldLayoutIdLst>
    <p:sldLayoutId id="2147483725" r:id="rId1"/>
    <p:sldLayoutId id="2147483704" r:id="rId2"/>
    <p:sldLayoutId id="2147483678" r:id="rId3"/>
    <p:sldLayoutId id="2147483715" r:id="rId4"/>
    <p:sldLayoutId id="2147483711" r:id="rId5"/>
    <p:sldLayoutId id="2147483712" r:id="rId6"/>
    <p:sldLayoutId id="2147483714" r:id="rId7"/>
    <p:sldLayoutId id="2147483669" r:id="rId8"/>
    <p:sldLayoutId id="2147483672" r:id="rId9"/>
    <p:sldLayoutId id="2147483713" r:id="rId10"/>
    <p:sldLayoutId id="2147483735" r:id="rId11"/>
    <p:sldLayoutId id="2147483718" r:id="rId12"/>
    <p:sldLayoutId id="2147483730" r:id="rId13"/>
    <p:sldLayoutId id="2147483727" r:id="rId14"/>
    <p:sldLayoutId id="2147483651" r:id="rId15"/>
    <p:sldLayoutId id="2147483731" r:id="rId16"/>
    <p:sldLayoutId id="2147483732" r:id="rId17"/>
    <p:sldLayoutId id="2147483733" r:id="rId18"/>
    <p:sldLayoutId id="2147483674" r:id="rId19"/>
    <p:sldLayoutId id="2147483734" r:id="rId20"/>
    <p:sldLayoutId id="2147483710" r:id="rId21"/>
    <p:sldLayoutId id="2147483709" r:id="rId22"/>
    <p:sldLayoutId id="2147483708" r:id="rId23"/>
    <p:sldLayoutId id="2147483728" r:id="rId24"/>
    <p:sldLayoutId id="2147483729" r:id="rId25"/>
  </p:sldLayoutIdLst>
  <p:txStyles>
    <p:titleStyle>
      <a:lvl1pPr algn="l" defTabSz="914400" rtl="0" eaLnBrk="1" latinLnBrk="0" hangingPunct="1">
        <a:lnSpc>
          <a:spcPct val="90000"/>
        </a:lnSpc>
        <a:spcBef>
          <a:spcPct val="0"/>
        </a:spcBef>
        <a:buNone/>
        <a:defRPr sz="4400" b="1" kern="1200">
          <a:solidFill>
            <a:schemeClr val="accent1"/>
          </a:solidFill>
          <a:latin typeface=""/>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0A2D0A-9E0C-EBA9-C82D-C3CA721A6B6C}"/>
              </a:ext>
            </a:extLst>
          </p:cNvPr>
          <p:cNvSpPr txBox="1"/>
          <p:nvPr/>
        </p:nvSpPr>
        <p:spPr>
          <a:xfrm>
            <a:off x="6676570" y="398840"/>
            <a:ext cx="5849257" cy="1384995"/>
          </a:xfrm>
          <a:prstGeom prst="rect">
            <a:avLst/>
          </a:prstGeom>
          <a:solidFill>
            <a:schemeClr val="accent1"/>
          </a:solidFill>
        </p:spPr>
        <p:txBody>
          <a:bodyPr wrap="square">
            <a:spAutoFit/>
          </a:bodyPr>
          <a:lstStyle/>
          <a:p>
            <a:pPr algn="ctr"/>
            <a:r>
              <a:rPr lang="en-US" sz="2800" b="1" dirty="0">
                <a:solidFill>
                  <a:schemeClr val="bg1"/>
                </a:solidFill>
              </a:rPr>
              <a:t>Towards a better understanding of the (unequal) influence of parenting: It’s about time!</a:t>
            </a:r>
            <a:endParaRPr lang="en-NL" sz="2800" b="1" dirty="0">
              <a:solidFill>
                <a:schemeClr val="bg1"/>
              </a:solidFill>
            </a:endParaRPr>
          </a:p>
        </p:txBody>
      </p:sp>
    </p:spTree>
    <p:extLst>
      <p:ext uri="{BB962C8B-B14F-4D97-AF65-F5344CB8AC3E}">
        <p14:creationId xmlns:p14="http://schemas.microsoft.com/office/powerpoint/2010/main" val="3080564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FB040-3A5A-739C-D686-9C7D205C01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87E560-E026-4450-7CCB-336C05BB689A}"/>
              </a:ext>
            </a:extLst>
          </p:cNvPr>
          <p:cNvSpPr>
            <a:spLocks noGrp="1"/>
          </p:cNvSpPr>
          <p:nvPr>
            <p:ph type="title"/>
          </p:nvPr>
        </p:nvSpPr>
        <p:spPr/>
        <p:txBody>
          <a:bodyPr/>
          <a:lstStyle/>
          <a:p>
            <a:r>
              <a:rPr lang="en-US"/>
              <a:t>Unexpected events!</a:t>
            </a:r>
            <a:endParaRPr lang="en-NL"/>
          </a:p>
        </p:txBody>
      </p:sp>
      <p:sp>
        <p:nvSpPr>
          <p:cNvPr id="3" name="Content Placeholder 2">
            <a:extLst>
              <a:ext uri="{FF2B5EF4-FFF2-40B4-BE49-F238E27FC236}">
                <a16:creationId xmlns:a16="http://schemas.microsoft.com/office/drawing/2014/main" id="{C04ED6FD-9C4B-830A-5F81-5319249FF200}"/>
              </a:ext>
            </a:extLst>
          </p:cNvPr>
          <p:cNvSpPr>
            <a:spLocks noGrp="1"/>
          </p:cNvSpPr>
          <p:nvPr>
            <p:ph sz="half" idx="1"/>
          </p:nvPr>
        </p:nvSpPr>
        <p:spPr>
          <a:xfrm>
            <a:off x="838200" y="1825625"/>
            <a:ext cx="9492916" cy="4863933"/>
          </a:xfrm>
        </p:spPr>
        <p:txBody>
          <a:bodyPr>
            <a:normAutofit/>
          </a:bodyPr>
          <a:lstStyle/>
          <a:p>
            <a:pPr marL="0" indent="0">
              <a:buNone/>
            </a:pPr>
            <a:r>
              <a:rPr lang="en-US" b="1" dirty="0"/>
              <a:t>Follow-up questions</a:t>
            </a:r>
          </a:p>
          <a:p>
            <a:r>
              <a:rPr lang="en-US" dirty="0">
                <a:solidFill>
                  <a:schemeClr val="tx1"/>
                </a:solidFill>
              </a:rPr>
              <a:t>Could you describe the event? </a:t>
            </a:r>
          </a:p>
          <a:p>
            <a:r>
              <a:rPr lang="en-US" dirty="0">
                <a:solidFill>
                  <a:schemeClr val="tx1"/>
                </a:solidFill>
              </a:rPr>
              <a:t>How stressful was this event?</a:t>
            </a:r>
          </a:p>
          <a:p>
            <a:r>
              <a:rPr lang="en-US" dirty="0">
                <a:solidFill>
                  <a:schemeClr val="tx1"/>
                </a:solidFill>
              </a:rPr>
              <a:t>How unexpected was this event? </a:t>
            </a:r>
          </a:p>
          <a:p>
            <a:pPr marL="0" indent="0">
              <a:buNone/>
            </a:pPr>
            <a:endParaRPr lang="en-US" dirty="0">
              <a:solidFill>
                <a:schemeClr val="tx1"/>
              </a:solidFill>
            </a:endParaRPr>
          </a:p>
          <a:p>
            <a:pPr marL="0" indent="0">
              <a:buNone/>
            </a:pPr>
            <a:r>
              <a:rPr lang="en-US" b="1" dirty="0"/>
              <a:t>Resources &amp; Coping strategies </a:t>
            </a:r>
          </a:p>
          <a:p>
            <a:r>
              <a:rPr lang="en-US" dirty="0">
                <a:solidFill>
                  <a:schemeClr val="tx1"/>
                </a:solidFill>
              </a:rPr>
              <a:t>Problem solving </a:t>
            </a:r>
          </a:p>
          <a:p>
            <a:r>
              <a:rPr lang="en-US" dirty="0">
                <a:solidFill>
                  <a:schemeClr val="tx1"/>
                </a:solidFill>
              </a:rPr>
              <a:t>Support seeking</a:t>
            </a:r>
          </a:p>
          <a:p>
            <a:r>
              <a:rPr lang="en-US" dirty="0">
                <a:solidFill>
                  <a:schemeClr val="tx1"/>
                </a:solidFill>
              </a:rPr>
              <a:t>Avoidance </a:t>
            </a:r>
          </a:p>
          <a:p>
            <a:pPr marL="0" indent="0">
              <a:buNone/>
            </a:pPr>
            <a:endParaRPr lang="en-US" dirty="0">
              <a:solidFill>
                <a:schemeClr val="tx1"/>
              </a:solidFill>
            </a:endParaRPr>
          </a:p>
        </p:txBody>
      </p:sp>
      <p:pic>
        <p:nvPicPr>
          <p:cNvPr id="6" name="Picture 5" descr="A screenshot of a phone&#10;&#10;AI-generated content may be incorrect.">
            <a:extLst>
              <a:ext uri="{FF2B5EF4-FFF2-40B4-BE49-F238E27FC236}">
                <a16:creationId xmlns:a16="http://schemas.microsoft.com/office/drawing/2014/main" id="{2B228BB1-895C-B84F-A012-C4E0F53B247F}"/>
              </a:ext>
            </a:extLst>
          </p:cNvPr>
          <p:cNvPicPr>
            <a:picLocks noChangeAspect="1"/>
          </p:cNvPicPr>
          <p:nvPr/>
        </p:nvPicPr>
        <p:blipFill>
          <a:blip r:embed="rId3"/>
          <a:srcRect t="12407" b="9445"/>
          <a:stretch/>
        </p:blipFill>
        <p:spPr>
          <a:xfrm>
            <a:off x="8528050" y="889000"/>
            <a:ext cx="3016250" cy="5359400"/>
          </a:xfrm>
          <a:prstGeom prst="rect">
            <a:avLst/>
          </a:prstGeom>
          <a:ln>
            <a:solidFill>
              <a:schemeClr val="tx1"/>
            </a:solidFill>
          </a:ln>
        </p:spPr>
      </p:pic>
    </p:spTree>
    <p:extLst>
      <p:ext uri="{BB962C8B-B14F-4D97-AF65-F5344CB8AC3E}">
        <p14:creationId xmlns:p14="http://schemas.microsoft.com/office/powerpoint/2010/main" val="1742615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4E947-45C7-6347-6F50-CB689F3AAA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F37FEA-4C76-A542-C197-85CF05CF0D55}"/>
              </a:ext>
            </a:extLst>
          </p:cNvPr>
          <p:cNvSpPr>
            <a:spLocks noGrp="1"/>
          </p:cNvSpPr>
          <p:nvPr>
            <p:ph type="title"/>
          </p:nvPr>
        </p:nvSpPr>
        <p:spPr/>
        <p:txBody>
          <a:bodyPr/>
          <a:lstStyle/>
          <a:p>
            <a:r>
              <a:rPr lang="en-US" dirty="0"/>
              <a:t>Response</a:t>
            </a:r>
            <a:endParaRPr lang="en-NL" dirty="0"/>
          </a:p>
        </p:txBody>
      </p:sp>
      <p:sp>
        <p:nvSpPr>
          <p:cNvPr id="4" name="Content Placeholder 2">
            <a:extLst>
              <a:ext uri="{FF2B5EF4-FFF2-40B4-BE49-F238E27FC236}">
                <a16:creationId xmlns:a16="http://schemas.microsoft.com/office/drawing/2014/main" id="{9C40F14A-06BF-21ED-6841-5B6B5B345B8E}"/>
              </a:ext>
            </a:extLst>
          </p:cNvPr>
          <p:cNvSpPr>
            <a:spLocks noGrp="1"/>
          </p:cNvSpPr>
          <p:nvPr>
            <p:ph sz="half" idx="1"/>
          </p:nvPr>
        </p:nvSpPr>
        <p:spPr>
          <a:xfrm>
            <a:off x="932329" y="1628942"/>
            <a:ext cx="9492916" cy="4863933"/>
          </a:xfrm>
        </p:spPr>
        <p:txBody>
          <a:bodyPr>
            <a:normAutofit/>
          </a:bodyPr>
          <a:lstStyle/>
          <a:p>
            <a:pPr marL="0" indent="0">
              <a:buNone/>
            </a:pPr>
            <a:r>
              <a:rPr lang="en-US" dirty="0">
                <a:solidFill>
                  <a:schemeClr val="tx1"/>
                </a:solidFill>
              </a:rPr>
              <a:t>Finished: June 11</a:t>
            </a:r>
            <a:r>
              <a:rPr lang="en-US" baseline="30000" dirty="0">
                <a:solidFill>
                  <a:schemeClr val="tx1"/>
                </a:solidFill>
              </a:rPr>
              <a:t>th</a:t>
            </a:r>
            <a:r>
              <a:rPr lang="en-US" dirty="0">
                <a:solidFill>
                  <a:schemeClr val="tx1"/>
                </a:solidFill>
              </a:rPr>
              <a:t> 2025</a:t>
            </a:r>
          </a:p>
          <a:p>
            <a:pPr marL="0" indent="0">
              <a:buNone/>
            </a:pPr>
            <a:r>
              <a:rPr lang="en-US" dirty="0">
                <a:solidFill>
                  <a:schemeClr val="tx1"/>
                </a:solidFill>
              </a:rPr>
              <a:t>On average about 225 responses per day</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p:txBody>
      </p:sp>
      <p:graphicFrame>
        <p:nvGraphicFramePr>
          <p:cNvPr id="5" name="Chart 4">
            <a:extLst>
              <a:ext uri="{FF2B5EF4-FFF2-40B4-BE49-F238E27FC236}">
                <a16:creationId xmlns:a16="http://schemas.microsoft.com/office/drawing/2014/main" id="{514542AF-624F-94A6-4ECB-F757C2560459}"/>
              </a:ext>
            </a:extLst>
          </p:cNvPr>
          <p:cNvGraphicFramePr/>
          <p:nvPr>
            <p:extLst>
              <p:ext uri="{D42A27DB-BD31-4B8C-83A1-F6EECF244321}">
                <p14:modId xmlns:p14="http://schemas.microsoft.com/office/powerpoint/2010/main" val="848785277"/>
              </p:ext>
            </p:extLst>
          </p:nvPr>
        </p:nvGraphicFramePr>
        <p:xfrm>
          <a:off x="1968461" y="2829151"/>
          <a:ext cx="7993972" cy="37981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2827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E909D-7C75-E9ED-652D-923123662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D26143-8BAA-CB1F-DB44-6BBDF8F9D0C9}"/>
              </a:ext>
            </a:extLst>
          </p:cNvPr>
          <p:cNvSpPr>
            <a:spLocks noGrp="1"/>
          </p:cNvSpPr>
          <p:nvPr>
            <p:ph type="title"/>
          </p:nvPr>
        </p:nvSpPr>
        <p:spPr/>
        <p:txBody>
          <a:bodyPr/>
          <a:lstStyle/>
          <a:p>
            <a:r>
              <a:rPr lang="en-US" dirty="0"/>
              <a:t>Response</a:t>
            </a:r>
            <a:endParaRPr lang="en-NL" dirty="0"/>
          </a:p>
        </p:txBody>
      </p:sp>
      <p:sp>
        <p:nvSpPr>
          <p:cNvPr id="4" name="Content Placeholder 2">
            <a:extLst>
              <a:ext uri="{FF2B5EF4-FFF2-40B4-BE49-F238E27FC236}">
                <a16:creationId xmlns:a16="http://schemas.microsoft.com/office/drawing/2014/main" id="{78FB7AAB-9C51-8B22-F828-B083E6211D9B}"/>
              </a:ext>
            </a:extLst>
          </p:cNvPr>
          <p:cNvSpPr>
            <a:spLocks noGrp="1"/>
          </p:cNvSpPr>
          <p:nvPr>
            <p:ph sz="half" idx="1"/>
          </p:nvPr>
        </p:nvSpPr>
        <p:spPr>
          <a:xfrm>
            <a:off x="932329" y="1628942"/>
            <a:ext cx="9492916" cy="4863933"/>
          </a:xfrm>
        </p:spPr>
        <p:txBody>
          <a:bodyPr>
            <a:normAutofit/>
          </a:bodyPr>
          <a:lstStyle/>
          <a:p>
            <a:pPr marL="0" indent="0">
              <a:buNone/>
            </a:pPr>
            <a:r>
              <a:rPr lang="en-US" dirty="0">
                <a:solidFill>
                  <a:schemeClr val="tx1"/>
                </a:solidFill>
              </a:rPr>
              <a:t>Finished: June 11</a:t>
            </a:r>
            <a:r>
              <a:rPr lang="en-US" baseline="30000" dirty="0">
                <a:solidFill>
                  <a:schemeClr val="tx1"/>
                </a:solidFill>
              </a:rPr>
              <a:t>th</a:t>
            </a:r>
            <a:r>
              <a:rPr lang="en-US" dirty="0">
                <a:solidFill>
                  <a:schemeClr val="tx1"/>
                </a:solidFill>
              </a:rPr>
              <a:t> 2025</a:t>
            </a:r>
          </a:p>
          <a:p>
            <a:pPr marL="0" indent="0">
              <a:buNone/>
            </a:pPr>
            <a:r>
              <a:rPr lang="en-US" dirty="0">
                <a:solidFill>
                  <a:schemeClr val="tx1"/>
                </a:solidFill>
              </a:rPr>
              <a:t>On average about 225 responses per day</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p:txBody>
      </p:sp>
      <p:graphicFrame>
        <p:nvGraphicFramePr>
          <p:cNvPr id="5" name="Chart 4">
            <a:extLst>
              <a:ext uri="{FF2B5EF4-FFF2-40B4-BE49-F238E27FC236}">
                <a16:creationId xmlns:a16="http://schemas.microsoft.com/office/drawing/2014/main" id="{D6745FD0-0D52-1F03-1D49-72912FDA72A1}"/>
              </a:ext>
            </a:extLst>
          </p:cNvPr>
          <p:cNvGraphicFramePr/>
          <p:nvPr/>
        </p:nvGraphicFramePr>
        <p:xfrm>
          <a:off x="1968461" y="2829151"/>
          <a:ext cx="7993972" cy="3798194"/>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a:extLst>
              <a:ext uri="{FF2B5EF4-FFF2-40B4-BE49-F238E27FC236}">
                <a16:creationId xmlns:a16="http://schemas.microsoft.com/office/drawing/2014/main" id="{66B73D32-D627-D5C8-15E1-B80692CE034B}"/>
              </a:ext>
            </a:extLst>
          </p:cNvPr>
          <p:cNvSpPr/>
          <p:nvPr/>
        </p:nvSpPr>
        <p:spPr>
          <a:xfrm>
            <a:off x="8909717" y="185657"/>
            <a:ext cx="3031055" cy="250902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5">
            <a:extLst>
              <a:ext uri="{FF2B5EF4-FFF2-40B4-BE49-F238E27FC236}">
                <a16:creationId xmlns:a16="http://schemas.microsoft.com/office/drawing/2014/main" id="{38A079BE-3EF1-6BC6-8233-D2200EEB0E82}"/>
              </a:ext>
            </a:extLst>
          </p:cNvPr>
          <p:cNvSpPr txBox="1"/>
          <p:nvPr/>
        </p:nvSpPr>
        <p:spPr>
          <a:xfrm>
            <a:off x="9172701" y="747671"/>
            <a:ext cx="2505086" cy="1384995"/>
          </a:xfrm>
          <a:prstGeom prst="rect">
            <a:avLst/>
          </a:prstGeom>
          <a:noFill/>
        </p:spPr>
        <p:txBody>
          <a:bodyPr wrap="square" rtlCol="0">
            <a:spAutoFit/>
          </a:bodyPr>
          <a:lstStyle/>
          <a:p>
            <a:pPr algn="ctr"/>
            <a:r>
              <a:rPr lang="en-GB" sz="2800" b="1" dirty="0">
                <a:solidFill>
                  <a:schemeClr val="bg1"/>
                </a:solidFill>
              </a:rPr>
              <a:t>206 people received the 90-day bonus</a:t>
            </a:r>
            <a:endParaRPr lang="en-NL" sz="2800" b="1" dirty="0">
              <a:solidFill>
                <a:schemeClr val="bg1"/>
              </a:solidFill>
            </a:endParaRPr>
          </a:p>
        </p:txBody>
      </p:sp>
    </p:spTree>
    <p:extLst>
      <p:ext uri="{BB962C8B-B14F-4D97-AF65-F5344CB8AC3E}">
        <p14:creationId xmlns:p14="http://schemas.microsoft.com/office/powerpoint/2010/main" val="522290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15216-8318-0341-DE5B-B369E4219F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C6E432-E2A0-C0F5-1B09-AD9F48D1BC97}"/>
              </a:ext>
            </a:extLst>
          </p:cNvPr>
          <p:cNvSpPr>
            <a:spLocks noGrp="1"/>
          </p:cNvSpPr>
          <p:nvPr>
            <p:ph type="title"/>
          </p:nvPr>
        </p:nvSpPr>
        <p:spPr/>
        <p:txBody>
          <a:bodyPr/>
          <a:lstStyle/>
          <a:p>
            <a:r>
              <a:rPr lang="en-US" dirty="0"/>
              <a:t>Learning curve</a:t>
            </a:r>
            <a:endParaRPr lang="en-NL" dirty="0"/>
          </a:p>
        </p:txBody>
      </p:sp>
      <p:sp>
        <p:nvSpPr>
          <p:cNvPr id="3" name="Content Placeholder 2">
            <a:extLst>
              <a:ext uri="{FF2B5EF4-FFF2-40B4-BE49-F238E27FC236}">
                <a16:creationId xmlns:a16="http://schemas.microsoft.com/office/drawing/2014/main" id="{E8269E30-215B-BFAC-6A14-855B97889FA0}"/>
              </a:ext>
            </a:extLst>
          </p:cNvPr>
          <p:cNvSpPr>
            <a:spLocks noGrp="1"/>
          </p:cNvSpPr>
          <p:nvPr>
            <p:ph sz="half" idx="1"/>
          </p:nvPr>
        </p:nvSpPr>
        <p:spPr>
          <a:xfrm>
            <a:off x="838200" y="1825625"/>
            <a:ext cx="4667866" cy="4351338"/>
          </a:xfrm>
        </p:spPr>
        <p:txBody>
          <a:bodyPr>
            <a:normAutofit/>
          </a:bodyPr>
          <a:lstStyle/>
          <a:p>
            <a:pPr marL="0" indent="0">
              <a:buNone/>
            </a:pPr>
            <a:r>
              <a:rPr lang="en-US" sz="2400" b="1" dirty="0"/>
              <a:t>Do</a:t>
            </a:r>
          </a:p>
          <a:p>
            <a:r>
              <a:rPr lang="en-US" sz="2400" dirty="0">
                <a:solidFill>
                  <a:schemeClr val="tx1"/>
                </a:solidFill>
              </a:rPr>
              <a:t>Make participation of both an entry requirement if the goal is to gather dyadic data</a:t>
            </a:r>
          </a:p>
          <a:p>
            <a:r>
              <a:rPr lang="en-US" sz="2400" dirty="0">
                <a:solidFill>
                  <a:schemeClr val="tx1"/>
                </a:solidFill>
              </a:rPr>
              <a:t>Use personal approach in recruitment as well as period of data collection (letters, keychains, daily helpdesk)</a:t>
            </a:r>
          </a:p>
          <a:p>
            <a:pPr marL="0" indent="0">
              <a:buNone/>
            </a:pPr>
            <a:endParaRPr lang="en-US" sz="2400" dirty="0"/>
          </a:p>
          <a:p>
            <a:endParaRPr lang="en-US" sz="2400" dirty="0"/>
          </a:p>
          <a:p>
            <a:endParaRPr lang="en-US" sz="2400" dirty="0">
              <a:solidFill>
                <a:schemeClr val="tx1"/>
              </a:solidFill>
            </a:endParaRPr>
          </a:p>
          <a:p>
            <a:pPr marL="0" indent="0">
              <a:buNone/>
            </a:pPr>
            <a:endParaRPr lang="en-US" sz="2400" dirty="0">
              <a:solidFill>
                <a:schemeClr val="tx1"/>
              </a:solidFill>
            </a:endParaRPr>
          </a:p>
        </p:txBody>
      </p:sp>
      <p:sp>
        <p:nvSpPr>
          <p:cNvPr id="4" name="Content Placeholder 2">
            <a:extLst>
              <a:ext uri="{FF2B5EF4-FFF2-40B4-BE49-F238E27FC236}">
                <a16:creationId xmlns:a16="http://schemas.microsoft.com/office/drawing/2014/main" id="{32D2B0EE-C329-B8ED-267B-DAC73C8E14FC}"/>
              </a:ext>
            </a:extLst>
          </p:cNvPr>
          <p:cNvSpPr txBox="1">
            <a:spLocks/>
          </p:cNvSpPr>
          <p:nvPr/>
        </p:nvSpPr>
        <p:spPr>
          <a:xfrm>
            <a:off x="6096000" y="1827930"/>
            <a:ext cx="46678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Don’t</a:t>
            </a:r>
          </a:p>
          <a:p>
            <a:r>
              <a:rPr lang="en-US" sz="2400" dirty="0">
                <a:solidFill>
                  <a:schemeClr val="tx1"/>
                </a:solidFill>
              </a:rPr>
              <a:t>Assume a customized app has the same functionalities as the basic app (for Avicenna)  </a:t>
            </a:r>
          </a:p>
          <a:p>
            <a:r>
              <a:rPr lang="en-US" sz="2400" dirty="0">
                <a:solidFill>
                  <a:schemeClr val="tx1"/>
                </a:solidFill>
              </a:rPr>
              <a:t>Expect to app to work similarly for iOS and Android </a:t>
            </a:r>
          </a:p>
          <a:p>
            <a:r>
              <a:rPr lang="en-US" sz="2400" dirty="0">
                <a:solidFill>
                  <a:schemeClr val="tx1"/>
                </a:solidFill>
              </a:rPr>
              <a:t>Forget that it takes time for new versions of custom apps to be ready and approved (in case of errors during data collection)</a:t>
            </a:r>
          </a:p>
          <a:p>
            <a:pPr marL="0" indent="0">
              <a:buNone/>
            </a:pPr>
            <a:endParaRPr lang="en-US" sz="2400" dirty="0">
              <a:solidFill>
                <a:schemeClr val="tx1"/>
              </a:solidFill>
            </a:endParaRPr>
          </a:p>
        </p:txBody>
      </p:sp>
    </p:spTree>
    <p:extLst>
      <p:ext uri="{BB962C8B-B14F-4D97-AF65-F5344CB8AC3E}">
        <p14:creationId xmlns:p14="http://schemas.microsoft.com/office/powerpoint/2010/main" val="1368412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4B4C277-9D9E-AB45-03D8-108F65A800CC}"/>
              </a:ext>
            </a:extLst>
          </p:cNvPr>
          <p:cNvSpPr>
            <a:spLocks noGrp="1"/>
          </p:cNvSpPr>
          <p:nvPr>
            <p:ph type="title"/>
          </p:nvPr>
        </p:nvSpPr>
        <p:spPr>
          <a:xfrm>
            <a:off x="6287239" y="-31464"/>
            <a:ext cx="5749131" cy="1600200"/>
          </a:xfrm>
        </p:spPr>
        <p:txBody>
          <a:bodyPr/>
          <a:lstStyle/>
          <a:p>
            <a:r>
              <a:rPr lang="en-NL"/>
              <a:t>Contact</a:t>
            </a:r>
          </a:p>
        </p:txBody>
      </p:sp>
      <p:sp>
        <p:nvSpPr>
          <p:cNvPr id="14" name="Text Placeholder 2">
            <a:extLst>
              <a:ext uri="{FF2B5EF4-FFF2-40B4-BE49-F238E27FC236}">
                <a16:creationId xmlns:a16="http://schemas.microsoft.com/office/drawing/2014/main" id="{C4CD630D-0970-8296-B325-A39A23D41DC4}"/>
              </a:ext>
            </a:extLst>
          </p:cNvPr>
          <p:cNvSpPr>
            <a:spLocks noGrp="1"/>
          </p:cNvSpPr>
          <p:nvPr>
            <p:ph type="body" sz="half" idx="2"/>
          </p:nvPr>
        </p:nvSpPr>
        <p:spPr>
          <a:xfrm>
            <a:off x="6950475" y="1927804"/>
            <a:ext cx="3932237" cy="365125"/>
          </a:xfrm>
        </p:spPr>
        <p:txBody>
          <a:bodyPr/>
          <a:lstStyle/>
          <a:p>
            <a:r>
              <a:rPr lang="en-NL"/>
              <a:t>www.driehoekonderzoek.nl</a:t>
            </a:r>
          </a:p>
        </p:txBody>
      </p:sp>
      <p:sp>
        <p:nvSpPr>
          <p:cNvPr id="15" name="Text Placeholder 3">
            <a:extLst>
              <a:ext uri="{FF2B5EF4-FFF2-40B4-BE49-F238E27FC236}">
                <a16:creationId xmlns:a16="http://schemas.microsoft.com/office/drawing/2014/main" id="{A1957D8B-FBC2-AED9-4536-71D3D4FDACA5}"/>
              </a:ext>
            </a:extLst>
          </p:cNvPr>
          <p:cNvSpPr>
            <a:spLocks noGrp="1"/>
          </p:cNvSpPr>
          <p:nvPr>
            <p:ph type="body" sz="half" idx="13"/>
          </p:nvPr>
        </p:nvSpPr>
        <p:spPr>
          <a:xfrm>
            <a:off x="6950475" y="2565506"/>
            <a:ext cx="3932237" cy="365125"/>
          </a:xfrm>
        </p:spPr>
        <p:txBody>
          <a:bodyPr/>
          <a:lstStyle/>
          <a:p>
            <a:r>
              <a:rPr lang="en-NL"/>
              <a:t>3hoek@essb.eur</a:t>
            </a:r>
          </a:p>
        </p:txBody>
      </p:sp>
      <p:sp>
        <p:nvSpPr>
          <p:cNvPr id="16" name="Text Placeholder 4">
            <a:extLst>
              <a:ext uri="{FF2B5EF4-FFF2-40B4-BE49-F238E27FC236}">
                <a16:creationId xmlns:a16="http://schemas.microsoft.com/office/drawing/2014/main" id="{8D4498AA-BCAB-6F1A-B858-C4E2175B0344}"/>
              </a:ext>
            </a:extLst>
          </p:cNvPr>
          <p:cNvSpPr>
            <a:spLocks noGrp="1"/>
          </p:cNvSpPr>
          <p:nvPr>
            <p:ph type="body" sz="half" idx="14"/>
          </p:nvPr>
        </p:nvSpPr>
        <p:spPr>
          <a:xfrm>
            <a:off x="6950475" y="3126271"/>
            <a:ext cx="3932237" cy="410306"/>
          </a:xfrm>
        </p:spPr>
        <p:txBody>
          <a:bodyPr/>
          <a:lstStyle/>
          <a:p>
            <a:r>
              <a:rPr lang="en-NL"/>
              <a:t>06 16 07 13 99</a:t>
            </a:r>
          </a:p>
        </p:txBody>
      </p:sp>
      <p:sp>
        <p:nvSpPr>
          <p:cNvPr id="17" name="Text Placeholder 5">
            <a:extLst>
              <a:ext uri="{FF2B5EF4-FFF2-40B4-BE49-F238E27FC236}">
                <a16:creationId xmlns:a16="http://schemas.microsoft.com/office/drawing/2014/main" id="{7E5960CB-8EA8-00F9-2736-1A51AF087EE7}"/>
              </a:ext>
            </a:extLst>
          </p:cNvPr>
          <p:cNvSpPr>
            <a:spLocks noGrp="1"/>
          </p:cNvSpPr>
          <p:nvPr>
            <p:ph type="body" sz="half" idx="15"/>
          </p:nvPr>
        </p:nvSpPr>
        <p:spPr>
          <a:xfrm>
            <a:off x="6950475" y="3675834"/>
            <a:ext cx="3932237" cy="1418820"/>
          </a:xfrm>
        </p:spPr>
        <p:txBody>
          <a:bodyPr/>
          <a:lstStyle/>
          <a:p>
            <a:r>
              <a:rPr lang="en-NL"/>
              <a:t>Prof. dr. Renske Keizer</a:t>
            </a:r>
          </a:p>
          <a:p>
            <a:r>
              <a:rPr lang="en-GB"/>
              <a:t>D</a:t>
            </a:r>
            <a:r>
              <a:rPr lang="en-NL"/>
              <a:t>r. Maaike Hornstra</a:t>
            </a:r>
          </a:p>
          <a:p>
            <a:r>
              <a:rPr lang="en-NL"/>
              <a:t>Shelby Sissing, MSc</a:t>
            </a:r>
          </a:p>
          <a:p>
            <a:r>
              <a:rPr lang="en-NL"/>
              <a:t>Petra Olsthoorn, MSc</a:t>
            </a:r>
          </a:p>
        </p:txBody>
      </p:sp>
    </p:spTree>
    <p:extLst>
      <p:ext uri="{BB962C8B-B14F-4D97-AF65-F5344CB8AC3E}">
        <p14:creationId xmlns:p14="http://schemas.microsoft.com/office/powerpoint/2010/main" val="2483312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EAD916-4335-84F4-7636-B0122C42507D}"/>
              </a:ext>
            </a:extLst>
          </p:cNvPr>
          <p:cNvSpPr>
            <a:spLocks noGrp="1"/>
          </p:cNvSpPr>
          <p:nvPr>
            <p:ph type="body" idx="1"/>
          </p:nvPr>
        </p:nvSpPr>
        <p:spPr>
          <a:xfrm>
            <a:off x="642094" y="4858148"/>
            <a:ext cx="2336428" cy="634669"/>
          </a:xfrm>
        </p:spPr>
        <p:txBody>
          <a:bodyPr>
            <a:normAutofit lnSpcReduction="10000"/>
          </a:bodyPr>
          <a:lstStyle/>
          <a:p>
            <a:r>
              <a:rPr lang="en-NL" dirty="0"/>
              <a:t>Prof. dr. Renske Keizer</a:t>
            </a:r>
          </a:p>
        </p:txBody>
      </p:sp>
      <p:sp>
        <p:nvSpPr>
          <p:cNvPr id="3" name="Text Placeholder 2">
            <a:extLst>
              <a:ext uri="{FF2B5EF4-FFF2-40B4-BE49-F238E27FC236}">
                <a16:creationId xmlns:a16="http://schemas.microsoft.com/office/drawing/2014/main" id="{91BAEBCA-46C6-CF71-29E6-4FD374D5A40C}"/>
              </a:ext>
            </a:extLst>
          </p:cNvPr>
          <p:cNvSpPr>
            <a:spLocks noGrp="1"/>
          </p:cNvSpPr>
          <p:nvPr>
            <p:ph type="body" idx="13"/>
          </p:nvPr>
        </p:nvSpPr>
        <p:spPr>
          <a:xfrm>
            <a:off x="3278778" y="4870542"/>
            <a:ext cx="2689836" cy="365125"/>
          </a:xfrm>
        </p:spPr>
        <p:txBody>
          <a:bodyPr>
            <a:normAutofit lnSpcReduction="10000"/>
          </a:bodyPr>
          <a:lstStyle/>
          <a:p>
            <a:r>
              <a:rPr lang="en-GB" dirty="0"/>
              <a:t>dr. Maaike Hornstra</a:t>
            </a:r>
            <a:endParaRPr lang="en-NL" dirty="0"/>
          </a:p>
        </p:txBody>
      </p:sp>
      <p:sp>
        <p:nvSpPr>
          <p:cNvPr id="4" name="Text Placeholder 3">
            <a:extLst>
              <a:ext uri="{FF2B5EF4-FFF2-40B4-BE49-F238E27FC236}">
                <a16:creationId xmlns:a16="http://schemas.microsoft.com/office/drawing/2014/main" id="{73203805-6464-7123-D221-558AE5B7375D}"/>
              </a:ext>
            </a:extLst>
          </p:cNvPr>
          <p:cNvSpPr>
            <a:spLocks noGrp="1"/>
          </p:cNvSpPr>
          <p:nvPr>
            <p:ph type="body" idx="14"/>
          </p:nvPr>
        </p:nvSpPr>
        <p:spPr>
          <a:xfrm>
            <a:off x="8711614" y="4870542"/>
            <a:ext cx="2819958" cy="365126"/>
          </a:xfrm>
        </p:spPr>
        <p:txBody>
          <a:bodyPr>
            <a:noAutofit/>
          </a:bodyPr>
          <a:lstStyle/>
          <a:p>
            <a:r>
              <a:rPr lang="en-NL" dirty="0"/>
              <a:t>Petra Olsthoorn</a:t>
            </a:r>
            <a:r>
              <a:rPr lang="en-US" dirty="0"/>
              <a:t> MSc</a:t>
            </a:r>
            <a:endParaRPr lang="en-NL" dirty="0"/>
          </a:p>
        </p:txBody>
      </p:sp>
      <p:sp>
        <p:nvSpPr>
          <p:cNvPr id="5" name="Text Placeholder 4">
            <a:extLst>
              <a:ext uri="{FF2B5EF4-FFF2-40B4-BE49-F238E27FC236}">
                <a16:creationId xmlns:a16="http://schemas.microsoft.com/office/drawing/2014/main" id="{A5F04F9E-7C46-8ECB-F401-C67DD58EA06C}"/>
              </a:ext>
            </a:extLst>
          </p:cNvPr>
          <p:cNvSpPr>
            <a:spLocks noGrp="1"/>
          </p:cNvSpPr>
          <p:nvPr>
            <p:ph type="body" idx="15"/>
          </p:nvPr>
        </p:nvSpPr>
        <p:spPr>
          <a:xfrm>
            <a:off x="6064290" y="4730740"/>
            <a:ext cx="2336428" cy="504928"/>
          </a:xfrm>
        </p:spPr>
        <p:txBody>
          <a:bodyPr/>
          <a:lstStyle/>
          <a:p>
            <a:r>
              <a:rPr lang="en-NL" dirty="0"/>
              <a:t>Shelby Sissing MSc</a:t>
            </a:r>
          </a:p>
        </p:txBody>
      </p:sp>
      <p:sp>
        <p:nvSpPr>
          <p:cNvPr id="6" name="Text Placeholder 5">
            <a:extLst>
              <a:ext uri="{FF2B5EF4-FFF2-40B4-BE49-F238E27FC236}">
                <a16:creationId xmlns:a16="http://schemas.microsoft.com/office/drawing/2014/main" id="{3B23D3C2-BFEE-CF4F-C696-0808CC55F19A}"/>
              </a:ext>
            </a:extLst>
          </p:cNvPr>
          <p:cNvSpPr>
            <a:spLocks noGrp="1"/>
          </p:cNvSpPr>
          <p:nvPr>
            <p:ph type="body" sz="half" idx="2"/>
          </p:nvPr>
        </p:nvSpPr>
        <p:spPr/>
        <p:txBody>
          <a:bodyPr/>
          <a:lstStyle/>
          <a:p>
            <a:r>
              <a:rPr lang="en-NL"/>
              <a:t>Hoofdonderzoeker</a:t>
            </a:r>
          </a:p>
        </p:txBody>
      </p:sp>
      <p:sp>
        <p:nvSpPr>
          <p:cNvPr id="7" name="Text Placeholder 6">
            <a:extLst>
              <a:ext uri="{FF2B5EF4-FFF2-40B4-BE49-F238E27FC236}">
                <a16:creationId xmlns:a16="http://schemas.microsoft.com/office/drawing/2014/main" id="{47D05476-0744-FE68-C082-F50F5B37B205}"/>
              </a:ext>
            </a:extLst>
          </p:cNvPr>
          <p:cNvSpPr>
            <a:spLocks noGrp="1"/>
          </p:cNvSpPr>
          <p:nvPr>
            <p:ph type="body" sz="half" idx="16"/>
          </p:nvPr>
        </p:nvSpPr>
        <p:spPr/>
        <p:txBody>
          <a:bodyPr/>
          <a:lstStyle/>
          <a:p>
            <a:r>
              <a:rPr lang="en-NL"/>
              <a:t>Onderzoeker</a:t>
            </a:r>
          </a:p>
        </p:txBody>
      </p:sp>
      <p:sp>
        <p:nvSpPr>
          <p:cNvPr id="8" name="Text Placeholder 7">
            <a:extLst>
              <a:ext uri="{FF2B5EF4-FFF2-40B4-BE49-F238E27FC236}">
                <a16:creationId xmlns:a16="http://schemas.microsoft.com/office/drawing/2014/main" id="{AC032C63-D330-5211-EC1F-5CF2EA99B3EA}"/>
              </a:ext>
            </a:extLst>
          </p:cNvPr>
          <p:cNvSpPr>
            <a:spLocks noGrp="1"/>
          </p:cNvSpPr>
          <p:nvPr>
            <p:ph type="body" sz="half" idx="17"/>
          </p:nvPr>
        </p:nvSpPr>
        <p:spPr/>
        <p:txBody>
          <a:bodyPr/>
          <a:lstStyle/>
          <a:p>
            <a:r>
              <a:rPr lang="en-NL"/>
              <a:t>Promovendus</a:t>
            </a:r>
          </a:p>
        </p:txBody>
      </p:sp>
      <p:sp>
        <p:nvSpPr>
          <p:cNvPr id="9" name="Text Placeholder 8">
            <a:extLst>
              <a:ext uri="{FF2B5EF4-FFF2-40B4-BE49-F238E27FC236}">
                <a16:creationId xmlns:a16="http://schemas.microsoft.com/office/drawing/2014/main" id="{AADDE557-A815-912B-1FEF-BFAD865C3A9E}"/>
              </a:ext>
            </a:extLst>
          </p:cNvPr>
          <p:cNvSpPr>
            <a:spLocks noGrp="1"/>
          </p:cNvSpPr>
          <p:nvPr>
            <p:ph type="body" sz="half" idx="18"/>
          </p:nvPr>
        </p:nvSpPr>
        <p:spPr>
          <a:xfrm>
            <a:off x="8711614" y="5600378"/>
            <a:ext cx="2336428" cy="365125"/>
          </a:xfrm>
        </p:spPr>
        <p:txBody>
          <a:bodyPr/>
          <a:lstStyle/>
          <a:p>
            <a:r>
              <a:rPr lang="en-NL" dirty="0"/>
              <a:t>Project- </a:t>
            </a:r>
            <a:r>
              <a:rPr lang="en-NL" dirty="0" err="1"/>
              <a:t>en</a:t>
            </a:r>
            <a:r>
              <a:rPr lang="en-NL" dirty="0"/>
              <a:t> </a:t>
            </a:r>
            <a:r>
              <a:rPr lang="en-NL" dirty="0" err="1"/>
              <a:t>datamanager</a:t>
            </a:r>
            <a:endParaRPr lang="en-NL" dirty="0"/>
          </a:p>
        </p:txBody>
      </p:sp>
    </p:spTree>
    <p:extLst>
      <p:ext uri="{BB962C8B-B14F-4D97-AF65-F5344CB8AC3E}">
        <p14:creationId xmlns:p14="http://schemas.microsoft.com/office/powerpoint/2010/main" val="2257633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9DB6-CE2A-50D3-FC60-33D77CB29826}"/>
              </a:ext>
            </a:extLst>
          </p:cNvPr>
          <p:cNvSpPr>
            <a:spLocks noGrp="1"/>
          </p:cNvSpPr>
          <p:nvPr>
            <p:ph type="title"/>
          </p:nvPr>
        </p:nvSpPr>
        <p:spPr/>
        <p:txBody>
          <a:bodyPr/>
          <a:lstStyle/>
          <a:p>
            <a:r>
              <a:rPr lang="en-US" dirty="0"/>
              <a:t>Research question / why</a:t>
            </a:r>
            <a:endParaRPr lang="en-NL" dirty="0"/>
          </a:p>
        </p:txBody>
      </p:sp>
      <p:sp>
        <p:nvSpPr>
          <p:cNvPr id="3" name="Content Placeholder 2">
            <a:extLst>
              <a:ext uri="{FF2B5EF4-FFF2-40B4-BE49-F238E27FC236}">
                <a16:creationId xmlns:a16="http://schemas.microsoft.com/office/drawing/2014/main" id="{5AB58F88-41BC-8D8D-3C1C-EBD65616B552}"/>
              </a:ext>
            </a:extLst>
          </p:cNvPr>
          <p:cNvSpPr>
            <a:spLocks noGrp="1"/>
          </p:cNvSpPr>
          <p:nvPr>
            <p:ph idx="1"/>
          </p:nvPr>
        </p:nvSpPr>
        <p:spPr>
          <a:xfrm>
            <a:off x="838200" y="1816481"/>
            <a:ext cx="10515600" cy="4351338"/>
          </a:xfrm>
        </p:spPr>
        <p:txBody>
          <a:bodyPr>
            <a:normAutofit/>
          </a:bodyPr>
          <a:lstStyle/>
          <a:p>
            <a:pPr marL="0" indent="0">
              <a:buNone/>
            </a:pPr>
            <a:r>
              <a:rPr lang="en-US" sz="2600" b="1" dirty="0"/>
              <a:t>Background</a:t>
            </a:r>
          </a:p>
          <a:p>
            <a:r>
              <a:rPr lang="en-US" sz="2600" dirty="0">
                <a:solidFill>
                  <a:schemeClr val="tx1"/>
                </a:solidFill>
              </a:rPr>
              <a:t>Social inequality between children is growing</a:t>
            </a:r>
          </a:p>
          <a:p>
            <a:r>
              <a:rPr lang="en-US" sz="2600" dirty="0">
                <a:solidFill>
                  <a:schemeClr val="tx1"/>
                </a:solidFill>
              </a:rPr>
              <a:t>Class differences in the ability to use, control and negotiate time</a:t>
            </a:r>
          </a:p>
          <a:p>
            <a:r>
              <a:rPr lang="en-US" sz="2600" dirty="0">
                <a:solidFill>
                  <a:schemeClr val="tx1"/>
                </a:solidFill>
              </a:rPr>
              <a:t>Time as a resource that may affect parenting and drive inequalities </a:t>
            </a:r>
          </a:p>
          <a:p>
            <a:endParaRPr lang="en-US" sz="2600" dirty="0"/>
          </a:p>
          <a:p>
            <a:pPr marL="0" indent="0">
              <a:buNone/>
            </a:pPr>
            <a:r>
              <a:rPr lang="en-US" sz="2600" b="1" dirty="0"/>
              <a:t>Stratified incidence and implications of unexpected events</a:t>
            </a:r>
          </a:p>
          <a:p>
            <a:r>
              <a:rPr lang="en-US" sz="2600" dirty="0">
                <a:solidFill>
                  <a:schemeClr val="tx1"/>
                </a:solidFill>
              </a:rPr>
              <a:t>Recognize the normal unpredictability of daily (family and work) life </a:t>
            </a:r>
          </a:p>
          <a:p>
            <a:r>
              <a:rPr lang="en-US" sz="2600" dirty="0">
                <a:solidFill>
                  <a:schemeClr val="tx1"/>
                </a:solidFill>
              </a:rPr>
              <a:t>Capture unequal consequences for parenting and wellbeing by class </a:t>
            </a:r>
          </a:p>
          <a:p>
            <a:pPr marL="0" indent="0">
              <a:buNone/>
            </a:pPr>
            <a:endParaRPr lang="en-US" b="1" dirty="0"/>
          </a:p>
        </p:txBody>
      </p:sp>
    </p:spTree>
    <p:extLst>
      <p:ext uri="{BB962C8B-B14F-4D97-AF65-F5344CB8AC3E}">
        <p14:creationId xmlns:p14="http://schemas.microsoft.com/office/powerpoint/2010/main" val="3101781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0F317-DF7B-B415-EEF0-F835C0DD4C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97456-2C57-711E-88C7-EE48783A6B91}"/>
              </a:ext>
            </a:extLst>
          </p:cNvPr>
          <p:cNvSpPr>
            <a:spLocks noGrp="1"/>
          </p:cNvSpPr>
          <p:nvPr>
            <p:ph type="title"/>
          </p:nvPr>
        </p:nvSpPr>
        <p:spPr/>
        <p:txBody>
          <a:bodyPr/>
          <a:lstStyle/>
          <a:p>
            <a:r>
              <a:rPr lang="en-US" dirty="0"/>
              <a:t>Research question / why</a:t>
            </a:r>
            <a:endParaRPr lang="en-NL" dirty="0"/>
          </a:p>
        </p:txBody>
      </p:sp>
      <p:sp>
        <p:nvSpPr>
          <p:cNvPr id="3" name="Content Placeholder 2">
            <a:extLst>
              <a:ext uri="{FF2B5EF4-FFF2-40B4-BE49-F238E27FC236}">
                <a16:creationId xmlns:a16="http://schemas.microsoft.com/office/drawing/2014/main" id="{2D4B0B7E-7EB7-369F-3699-E45A48FE6CCF}"/>
              </a:ext>
            </a:extLst>
          </p:cNvPr>
          <p:cNvSpPr>
            <a:spLocks noGrp="1"/>
          </p:cNvSpPr>
          <p:nvPr>
            <p:ph idx="1"/>
          </p:nvPr>
        </p:nvSpPr>
        <p:spPr/>
        <p:txBody>
          <a:bodyPr>
            <a:noAutofit/>
          </a:bodyPr>
          <a:lstStyle/>
          <a:p>
            <a:pPr marL="0" indent="0">
              <a:buNone/>
            </a:pPr>
            <a:r>
              <a:rPr lang="en-US" sz="2600" b="1" dirty="0">
                <a:cs typeface="Calibri" panose="020F0502020204030204" pitchFamily="34" charset="0"/>
              </a:rPr>
              <a:t>This project</a:t>
            </a:r>
          </a:p>
          <a:p>
            <a:r>
              <a:rPr lang="en-US" sz="2600" dirty="0">
                <a:solidFill>
                  <a:schemeClr val="tx1"/>
                </a:solidFill>
                <a:cs typeface="Calibri" panose="020F0502020204030204" pitchFamily="34" charset="0"/>
              </a:rPr>
              <a:t>Collect ESM data on how people deal with unexpected events, among mothers and fathers from both higher and lower social class families</a:t>
            </a:r>
          </a:p>
          <a:p>
            <a:r>
              <a:rPr lang="en-US" sz="2600" dirty="0">
                <a:solidFill>
                  <a:schemeClr val="tx1"/>
                </a:solidFill>
                <a:cs typeface="Calibri" panose="020F0502020204030204" pitchFamily="34" charset="0"/>
              </a:rPr>
              <a:t>Embedded in ongoing survey on stratification processes within and across families in Rotterdam. </a:t>
            </a:r>
          </a:p>
          <a:p>
            <a:r>
              <a:rPr lang="en-US" sz="2600" dirty="0">
                <a:solidFill>
                  <a:schemeClr val="tx1"/>
                </a:solidFill>
                <a:cs typeface="Calibri" panose="020F0502020204030204" pitchFamily="34" charset="0"/>
              </a:rPr>
              <a:t>The collection of rich qualitative data to develop time-sensitive theory based on findings derived from the ESM data collection. </a:t>
            </a:r>
            <a:endParaRPr lang="en-US" sz="2600" dirty="0">
              <a:solidFill>
                <a:schemeClr val="tx1"/>
              </a:solidFill>
            </a:endParaRPr>
          </a:p>
          <a:p>
            <a:pPr marL="0" indent="0">
              <a:buNone/>
            </a:pPr>
            <a:endParaRPr lang="en-US" sz="2600" dirty="0">
              <a:solidFill>
                <a:schemeClr val="tx1"/>
              </a:solidFill>
            </a:endParaRPr>
          </a:p>
        </p:txBody>
      </p:sp>
    </p:spTree>
    <p:extLst>
      <p:ext uri="{BB962C8B-B14F-4D97-AF65-F5344CB8AC3E}">
        <p14:creationId xmlns:p14="http://schemas.microsoft.com/office/powerpoint/2010/main" val="1449691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2C0FB30-C642-85A8-1F2E-D7A6B770D55C}"/>
              </a:ext>
            </a:extLst>
          </p:cNvPr>
          <p:cNvSpPr txBox="1">
            <a:spLocks/>
          </p:cNvSpPr>
          <p:nvPr/>
        </p:nvSpPr>
        <p:spPr>
          <a:xfrm>
            <a:off x="931142" y="236783"/>
            <a:ext cx="47533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1"/>
                </a:solidFill>
                <a:latin typeface="Avenir Next Demi Bold" panose="020B0503020202020204" pitchFamily="34" charset="0"/>
                <a:ea typeface="+mj-ea"/>
                <a:cs typeface="+mj-cs"/>
              </a:defRPr>
            </a:lvl1pPr>
          </a:lstStyle>
          <a:p>
            <a:r>
              <a:rPr lang="en-US"/>
              <a:t>Our ESM study  </a:t>
            </a:r>
            <a:endParaRPr lang="nl-NL"/>
          </a:p>
        </p:txBody>
      </p:sp>
      <p:sp>
        <p:nvSpPr>
          <p:cNvPr id="6" name="Content Placeholder 2">
            <a:extLst>
              <a:ext uri="{FF2B5EF4-FFF2-40B4-BE49-F238E27FC236}">
                <a16:creationId xmlns:a16="http://schemas.microsoft.com/office/drawing/2014/main" id="{2F36E6DE-39C8-4DC4-9BE0-88D15EAD8BBF}"/>
              </a:ext>
            </a:extLst>
          </p:cNvPr>
          <p:cNvSpPr txBox="1">
            <a:spLocks/>
          </p:cNvSpPr>
          <p:nvPr/>
        </p:nvSpPr>
        <p:spPr>
          <a:xfrm>
            <a:off x="838200" y="1825625"/>
            <a:ext cx="95250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100-day diary study </a:t>
            </a:r>
          </a:p>
          <a:p>
            <a:pPr marL="0" indent="0">
              <a:buFont typeface="Arial" panose="020B0604020202020204" pitchFamily="34" charset="0"/>
              <a:buNone/>
            </a:pPr>
            <a:r>
              <a:rPr lang="en-US" dirty="0">
                <a:solidFill>
                  <a:schemeClr val="tx1"/>
                </a:solidFill>
              </a:rPr>
              <a:t>The target was 20,000 observations collected in 100 days among 200 parents. Linked to 3HOEK baseline questionnaires. </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Research goal </a:t>
            </a:r>
          </a:p>
          <a:p>
            <a:pPr marL="0" indent="0">
              <a:buNone/>
            </a:pPr>
            <a:r>
              <a:rPr lang="en-US" dirty="0">
                <a:solidFill>
                  <a:schemeClr val="tx1"/>
                </a:solidFill>
              </a:rPr>
              <a:t>Gaining insight into how unexpected events cause fluctuations in the parenting of mothers and fathers (within-person), and possible differences by social class (between-person). </a:t>
            </a:r>
            <a:endParaRPr lang="nl-NL" b="1" dirty="0"/>
          </a:p>
        </p:txBody>
      </p:sp>
    </p:spTree>
    <p:extLst>
      <p:ext uri="{BB962C8B-B14F-4D97-AF65-F5344CB8AC3E}">
        <p14:creationId xmlns:p14="http://schemas.microsoft.com/office/powerpoint/2010/main" val="3083903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76D9E-9D12-9415-3A3C-15A287B0F6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DB3068-A5F9-96A3-9783-E1D1842CBA3D}"/>
              </a:ext>
            </a:extLst>
          </p:cNvPr>
          <p:cNvSpPr>
            <a:spLocks noGrp="1"/>
          </p:cNvSpPr>
          <p:nvPr>
            <p:ph type="title"/>
          </p:nvPr>
        </p:nvSpPr>
        <p:spPr/>
        <p:txBody>
          <a:bodyPr/>
          <a:lstStyle/>
          <a:p>
            <a:r>
              <a:rPr lang="en-US" dirty="0"/>
              <a:t>Recruitment &amp; Timetable </a:t>
            </a:r>
            <a:endParaRPr lang="en-NL" dirty="0"/>
          </a:p>
        </p:txBody>
      </p:sp>
      <p:sp>
        <p:nvSpPr>
          <p:cNvPr id="8" name="Content Placeholder 7">
            <a:extLst>
              <a:ext uri="{FF2B5EF4-FFF2-40B4-BE49-F238E27FC236}">
                <a16:creationId xmlns:a16="http://schemas.microsoft.com/office/drawing/2014/main" id="{D73B9D6F-4ABF-2B68-80FA-7591A6192BF7}"/>
              </a:ext>
            </a:extLst>
          </p:cNvPr>
          <p:cNvSpPr>
            <a:spLocks noGrp="1"/>
          </p:cNvSpPr>
          <p:nvPr>
            <p:ph sz="half" idx="1"/>
          </p:nvPr>
        </p:nvSpPr>
        <p:spPr>
          <a:xfrm>
            <a:off x="838200" y="1825625"/>
            <a:ext cx="9579964" cy="4351338"/>
          </a:xfrm>
        </p:spPr>
        <p:txBody>
          <a:bodyPr>
            <a:normAutofit fontScale="92500" lnSpcReduction="10000"/>
          </a:bodyPr>
          <a:lstStyle/>
          <a:p>
            <a:pPr marL="0" indent="0">
              <a:buNone/>
            </a:pPr>
            <a:r>
              <a:rPr lang="en-US" sz="2600" b="1" dirty="0"/>
              <a:t>Recruitment </a:t>
            </a:r>
          </a:p>
          <a:p>
            <a:r>
              <a:rPr lang="en-US" sz="2600" dirty="0">
                <a:solidFill>
                  <a:schemeClr val="tx1"/>
                </a:solidFill>
              </a:rPr>
              <a:t>Have at least one child aged 8-11</a:t>
            </a:r>
          </a:p>
          <a:p>
            <a:r>
              <a:rPr lang="nl-NL" sz="2600" dirty="0">
                <a:solidFill>
                  <a:schemeClr val="tx1"/>
                </a:solidFill>
              </a:rPr>
              <a:t>Mother and father are together and both willing to participate </a:t>
            </a:r>
          </a:p>
          <a:p>
            <a:r>
              <a:rPr lang="nl-NL" sz="2600" dirty="0">
                <a:solidFill>
                  <a:schemeClr val="tx1"/>
                </a:solidFill>
              </a:rPr>
              <a:t>Original and newly recruited: Total 128 families, 256 participants </a:t>
            </a:r>
          </a:p>
          <a:p>
            <a:r>
              <a:rPr lang="en-US" sz="2600" dirty="0">
                <a:solidFill>
                  <a:schemeClr val="tx1"/>
                </a:solidFill>
              </a:rPr>
              <a:t>Of which 57 lower class families</a:t>
            </a:r>
            <a:endParaRPr lang="nl-NL" sz="2600" dirty="0">
              <a:solidFill>
                <a:schemeClr val="tx1"/>
              </a:solidFill>
            </a:endParaRPr>
          </a:p>
          <a:p>
            <a:pPr marL="0" indent="0">
              <a:buNone/>
            </a:pPr>
            <a:endParaRPr lang="en-US" sz="2600" b="1" dirty="0"/>
          </a:p>
          <a:p>
            <a:pPr marL="0" indent="0">
              <a:buNone/>
            </a:pPr>
            <a:r>
              <a:rPr lang="en-US" sz="2600" b="1" dirty="0"/>
              <a:t>Data collection</a:t>
            </a:r>
          </a:p>
          <a:p>
            <a:r>
              <a:rPr lang="en-US" sz="2600" dirty="0">
                <a:solidFill>
                  <a:schemeClr val="tx1"/>
                </a:solidFill>
              </a:rPr>
              <a:t>Baseline survey in Feb 2025 </a:t>
            </a:r>
          </a:p>
          <a:p>
            <a:r>
              <a:rPr lang="nl-NL" sz="2600" dirty="0">
                <a:solidFill>
                  <a:schemeClr val="tx1"/>
                </a:solidFill>
              </a:rPr>
              <a:t>ESM study and 40 interviews in March-July 2025</a:t>
            </a:r>
          </a:p>
          <a:p>
            <a:r>
              <a:rPr lang="nl-NL" sz="2600" dirty="0">
                <a:solidFill>
                  <a:schemeClr val="tx1"/>
                </a:solidFill>
              </a:rPr>
              <a:t>F</a:t>
            </a:r>
            <a:r>
              <a:rPr lang="en-US" sz="2600" dirty="0">
                <a:solidFill>
                  <a:schemeClr val="tx1"/>
                </a:solidFill>
              </a:rPr>
              <a:t>uture repetitions of baseline in 2026 and 2027</a:t>
            </a:r>
          </a:p>
        </p:txBody>
      </p:sp>
    </p:spTree>
    <p:extLst>
      <p:ext uri="{BB962C8B-B14F-4D97-AF65-F5344CB8AC3E}">
        <p14:creationId xmlns:p14="http://schemas.microsoft.com/office/powerpoint/2010/main" val="3443558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D7A4A-9E2D-704B-3FC7-7D7436E721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F650C-6413-A0C6-FE69-0A0370CDC49D}"/>
              </a:ext>
            </a:extLst>
          </p:cNvPr>
          <p:cNvSpPr>
            <a:spLocks noGrp="1"/>
          </p:cNvSpPr>
          <p:nvPr>
            <p:ph type="title"/>
          </p:nvPr>
        </p:nvSpPr>
        <p:spPr/>
        <p:txBody>
          <a:bodyPr/>
          <a:lstStyle/>
          <a:p>
            <a:r>
              <a:rPr lang="en-US"/>
              <a:t>3HOEK app</a:t>
            </a:r>
            <a:endParaRPr lang="en-NL"/>
          </a:p>
        </p:txBody>
      </p:sp>
      <p:sp>
        <p:nvSpPr>
          <p:cNvPr id="3" name="Content Placeholder 2">
            <a:extLst>
              <a:ext uri="{FF2B5EF4-FFF2-40B4-BE49-F238E27FC236}">
                <a16:creationId xmlns:a16="http://schemas.microsoft.com/office/drawing/2014/main" id="{9195B32F-2F04-5A5D-EB20-B87EC90E275E}"/>
              </a:ext>
            </a:extLst>
          </p:cNvPr>
          <p:cNvSpPr>
            <a:spLocks noGrp="1"/>
          </p:cNvSpPr>
          <p:nvPr>
            <p:ph sz="half" idx="1"/>
          </p:nvPr>
        </p:nvSpPr>
        <p:spPr>
          <a:xfrm>
            <a:off x="838199" y="1825625"/>
            <a:ext cx="7009263" cy="4351338"/>
          </a:xfrm>
        </p:spPr>
        <p:txBody>
          <a:bodyPr>
            <a:normAutofit lnSpcReduction="10000"/>
          </a:bodyPr>
          <a:lstStyle/>
          <a:p>
            <a:pPr marL="0" indent="0">
              <a:buNone/>
            </a:pPr>
            <a:r>
              <a:rPr lang="en-US" b="1" dirty="0"/>
              <a:t>Development of custom app </a:t>
            </a:r>
          </a:p>
          <a:p>
            <a:pPr marL="0" indent="0">
              <a:buNone/>
            </a:pPr>
            <a:r>
              <a:rPr lang="en-US" dirty="0">
                <a:solidFill>
                  <a:schemeClr val="tx1"/>
                </a:solidFill>
              </a:rPr>
              <a:t>Daily questionnaires to be filled in from 20:00 to 02:00. Three notifications, start time set via the “Set Your Schedule” button. </a:t>
            </a:r>
          </a:p>
          <a:p>
            <a:pPr marL="0" indent="0">
              <a:buNone/>
            </a:pPr>
            <a:endParaRPr lang="en-US" dirty="0">
              <a:solidFill>
                <a:schemeClr val="tx1"/>
              </a:solidFill>
            </a:endParaRPr>
          </a:p>
          <a:p>
            <a:pPr marL="0" indent="0">
              <a:buNone/>
            </a:pPr>
            <a:r>
              <a:rPr lang="en-US" b="1" dirty="0"/>
              <a:t>Virtual wallet &amp; incentives</a:t>
            </a:r>
          </a:p>
          <a:p>
            <a:pPr marL="0" indent="0">
              <a:buNone/>
            </a:pPr>
            <a:r>
              <a:rPr lang="en-US" dirty="0">
                <a:solidFill>
                  <a:schemeClr val="tx1"/>
                </a:solidFill>
              </a:rPr>
              <a:t>1 euro per questionnaire, with bonus of 5 euros at 10-day streak. And extra bonus of 50 euros for participating 90 days. </a:t>
            </a:r>
          </a:p>
          <a:p>
            <a:pPr marL="0" indent="0">
              <a:buNone/>
            </a:pPr>
            <a:r>
              <a:rPr lang="en-US" dirty="0">
                <a:solidFill>
                  <a:schemeClr val="tx1"/>
                </a:solidFill>
              </a:rPr>
              <a:t> </a:t>
            </a:r>
          </a:p>
        </p:txBody>
      </p:sp>
      <p:pic>
        <p:nvPicPr>
          <p:cNvPr id="7" name="Picture 6" descr="A screenshot of a mobile app&#10;&#10;AI-generated content may be incorrect.">
            <a:extLst>
              <a:ext uri="{FF2B5EF4-FFF2-40B4-BE49-F238E27FC236}">
                <a16:creationId xmlns:a16="http://schemas.microsoft.com/office/drawing/2014/main" id="{D51EAD41-56FB-86C7-482F-CD0E0E1F519B}"/>
              </a:ext>
            </a:extLst>
          </p:cNvPr>
          <p:cNvPicPr>
            <a:picLocks noChangeAspect="1"/>
          </p:cNvPicPr>
          <p:nvPr/>
        </p:nvPicPr>
        <p:blipFill>
          <a:blip r:embed="rId3"/>
          <a:srcRect t="12778" b="9930"/>
          <a:stretch/>
        </p:blipFill>
        <p:spPr>
          <a:xfrm>
            <a:off x="8121121" y="778668"/>
            <a:ext cx="2965979" cy="5300663"/>
          </a:xfrm>
          <a:prstGeom prst="rect">
            <a:avLst/>
          </a:prstGeom>
          <a:ln>
            <a:solidFill>
              <a:schemeClr val="tx1"/>
            </a:solidFill>
          </a:ln>
        </p:spPr>
      </p:pic>
    </p:spTree>
    <p:extLst>
      <p:ext uri="{BB962C8B-B14F-4D97-AF65-F5344CB8AC3E}">
        <p14:creationId xmlns:p14="http://schemas.microsoft.com/office/powerpoint/2010/main" val="1687605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876BC-D807-843B-5213-2BB623C9A6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3BE9D7-6266-3D36-210C-3E119424AEE3}"/>
              </a:ext>
            </a:extLst>
          </p:cNvPr>
          <p:cNvSpPr>
            <a:spLocks noGrp="1"/>
          </p:cNvSpPr>
          <p:nvPr>
            <p:ph type="title"/>
          </p:nvPr>
        </p:nvSpPr>
        <p:spPr/>
        <p:txBody>
          <a:bodyPr/>
          <a:lstStyle/>
          <a:p>
            <a:r>
              <a:rPr lang="en-US"/>
              <a:t>Main concepts</a:t>
            </a:r>
            <a:endParaRPr lang="en-NL"/>
          </a:p>
        </p:txBody>
      </p:sp>
      <p:sp>
        <p:nvSpPr>
          <p:cNvPr id="3" name="Content Placeholder 2">
            <a:extLst>
              <a:ext uri="{FF2B5EF4-FFF2-40B4-BE49-F238E27FC236}">
                <a16:creationId xmlns:a16="http://schemas.microsoft.com/office/drawing/2014/main" id="{CF8EE97B-0358-D485-A45B-23F40DEEC15B}"/>
              </a:ext>
            </a:extLst>
          </p:cNvPr>
          <p:cNvSpPr>
            <a:spLocks noGrp="1"/>
          </p:cNvSpPr>
          <p:nvPr>
            <p:ph sz="half" idx="1"/>
          </p:nvPr>
        </p:nvSpPr>
        <p:spPr>
          <a:xfrm>
            <a:off x="838199" y="1825625"/>
            <a:ext cx="7009263" cy="3990975"/>
          </a:xfrm>
        </p:spPr>
        <p:txBody>
          <a:bodyPr>
            <a:normAutofit/>
          </a:bodyPr>
          <a:lstStyle/>
          <a:p>
            <a:pPr marL="514350" indent="-514350">
              <a:buFont typeface="+mj-lt"/>
              <a:buAutoNum type="arabicPeriod"/>
            </a:pPr>
            <a:r>
              <a:rPr lang="en-US" dirty="0">
                <a:solidFill>
                  <a:schemeClr val="tx1"/>
                </a:solidFill>
              </a:rPr>
              <a:t>Unexpected events</a:t>
            </a:r>
          </a:p>
          <a:p>
            <a:pPr marL="514350" indent="-514350">
              <a:buFont typeface="+mj-lt"/>
              <a:buAutoNum type="arabicPeriod"/>
            </a:pPr>
            <a:r>
              <a:rPr lang="en-US" dirty="0">
                <a:solidFill>
                  <a:schemeClr val="tx1"/>
                </a:solidFill>
              </a:rPr>
              <a:t>Coping strategies</a:t>
            </a:r>
          </a:p>
          <a:p>
            <a:pPr marL="514350" indent="-514350">
              <a:buFont typeface="+mj-lt"/>
              <a:buAutoNum type="arabicPeriod"/>
            </a:pPr>
            <a:r>
              <a:rPr lang="en-US" dirty="0">
                <a:solidFill>
                  <a:schemeClr val="tx1"/>
                </a:solidFill>
              </a:rPr>
              <a:t>Alternative questions</a:t>
            </a:r>
          </a:p>
          <a:p>
            <a:pPr marL="514350" indent="-514350">
              <a:buFont typeface="+mj-lt"/>
              <a:buAutoNum type="arabicPeriod"/>
            </a:pPr>
            <a:r>
              <a:rPr lang="en-US" dirty="0">
                <a:solidFill>
                  <a:schemeClr val="tx1"/>
                </a:solidFill>
              </a:rPr>
              <a:t>Wellbeing</a:t>
            </a:r>
          </a:p>
          <a:p>
            <a:pPr marL="514350" indent="-514350">
              <a:buFont typeface="+mj-lt"/>
              <a:buAutoNum type="arabicPeriod"/>
            </a:pPr>
            <a:r>
              <a:rPr lang="en-US" dirty="0">
                <a:solidFill>
                  <a:schemeClr val="tx1"/>
                </a:solidFill>
              </a:rPr>
              <a:t>Parenting</a:t>
            </a:r>
          </a:p>
          <a:p>
            <a:pPr marL="514350" indent="-514350">
              <a:buFont typeface="+mj-lt"/>
              <a:buAutoNum type="arabicPeriod"/>
            </a:pPr>
            <a:r>
              <a:rPr lang="en-US" dirty="0">
                <a:solidFill>
                  <a:schemeClr val="tx1"/>
                </a:solidFill>
              </a:rPr>
              <a:t>Partner dynamics</a:t>
            </a:r>
          </a:p>
          <a:p>
            <a:pPr marL="514350" indent="-514350">
              <a:buFont typeface="+mj-lt"/>
              <a:buAutoNum type="arabicPeriod"/>
            </a:pPr>
            <a:endParaRPr lang="en-US" dirty="0">
              <a:solidFill>
                <a:schemeClr val="tx1"/>
              </a:solidFill>
            </a:endParaRPr>
          </a:p>
        </p:txBody>
      </p:sp>
      <p:pic>
        <p:nvPicPr>
          <p:cNvPr id="5" name="Picture 4" descr="A screenshot of a mobile app&#10;&#10;AI-generated content may be incorrect.">
            <a:extLst>
              <a:ext uri="{FF2B5EF4-FFF2-40B4-BE49-F238E27FC236}">
                <a16:creationId xmlns:a16="http://schemas.microsoft.com/office/drawing/2014/main" id="{D7E075E3-64F2-DAE2-411E-AB197D6944B7}"/>
              </a:ext>
            </a:extLst>
          </p:cNvPr>
          <p:cNvPicPr>
            <a:picLocks noChangeAspect="1"/>
          </p:cNvPicPr>
          <p:nvPr/>
        </p:nvPicPr>
        <p:blipFill>
          <a:blip r:embed="rId3"/>
          <a:srcRect t="12778" b="9930"/>
          <a:stretch/>
        </p:blipFill>
        <p:spPr>
          <a:xfrm>
            <a:off x="8121121" y="778668"/>
            <a:ext cx="2965979" cy="5300663"/>
          </a:xfrm>
          <a:prstGeom prst="rect">
            <a:avLst/>
          </a:prstGeom>
          <a:ln>
            <a:solidFill>
              <a:schemeClr val="tx1"/>
            </a:solidFill>
          </a:ln>
        </p:spPr>
      </p:pic>
    </p:spTree>
    <p:extLst>
      <p:ext uri="{BB962C8B-B14F-4D97-AF65-F5344CB8AC3E}">
        <p14:creationId xmlns:p14="http://schemas.microsoft.com/office/powerpoint/2010/main" val="1261548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15AD3-6F62-8934-D808-E854A00358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F78C27-C456-D8A2-27D4-9C7D84940843}"/>
              </a:ext>
            </a:extLst>
          </p:cNvPr>
          <p:cNvSpPr>
            <a:spLocks noGrp="1"/>
          </p:cNvSpPr>
          <p:nvPr>
            <p:ph type="title"/>
          </p:nvPr>
        </p:nvSpPr>
        <p:spPr/>
        <p:txBody>
          <a:bodyPr/>
          <a:lstStyle/>
          <a:p>
            <a:r>
              <a:rPr lang="en-US"/>
              <a:t>Unexpected events!</a:t>
            </a:r>
            <a:endParaRPr lang="en-NL"/>
          </a:p>
        </p:txBody>
      </p:sp>
      <p:sp>
        <p:nvSpPr>
          <p:cNvPr id="3" name="Content Placeholder 2">
            <a:extLst>
              <a:ext uri="{FF2B5EF4-FFF2-40B4-BE49-F238E27FC236}">
                <a16:creationId xmlns:a16="http://schemas.microsoft.com/office/drawing/2014/main" id="{412B4EC8-6415-7173-B5C2-06E7DC5E2434}"/>
              </a:ext>
            </a:extLst>
          </p:cNvPr>
          <p:cNvSpPr>
            <a:spLocks noGrp="1"/>
          </p:cNvSpPr>
          <p:nvPr>
            <p:ph sz="half" idx="1"/>
          </p:nvPr>
        </p:nvSpPr>
        <p:spPr>
          <a:xfrm>
            <a:off x="838199" y="1825625"/>
            <a:ext cx="7341973" cy="3990975"/>
          </a:xfrm>
        </p:spPr>
        <p:txBody>
          <a:bodyPr>
            <a:noAutofit/>
          </a:bodyPr>
          <a:lstStyle/>
          <a:p>
            <a:pPr marL="0" indent="0">
              <a:buNone/>
            </a:pPr>
            <a:r>
              <a:rPr lang="nl-NL" sz="2200" b="0" i="1" dirty="0">
                <a:solidFill>
                  <a:srgbClr val="000000"/>
                </a:solidFill>
                <a:effectLst/>
              </a:rPr>
              <a:t>Soms verloopt de dag anders dan verwacht. Denk aan een ziek kind, plotseling (over)werken, file, vertraging in het openbaar vervoer, een noodgeval in de familie, of een vriend die hulp nodig heeft. Of gewoon een lastige start van de dag door bijvoorbeeld een lekke band of leeg fietslampje.</a:t>
            </a:r>
          </a:p>
          <a:p>
            <a:pPr marL="0" indent="0">
              <a:buNone/>
            </a:pPr>
            <a:r>
              <a:rPr lang="nl-NL" sz="2200" i="1" dirty="0">
                <a:solidFill>
                  <a:srgbClr val="000000"/>
                </a:solidFill>
              </a:rPr>
              <a:t>---------------------------------------------------------------------------------</a:t>
            </a:r>
          </a:p>
          <a:p>
            <a:pPr marL="0" indent="0">
              <a:buNone/>
            </a:pPr>
            <a:r>
              <a:rPr lang="en-US" sz="2200" b="0" i="1" dirty="0">
                <a:solidFill>
                  <a:schemeClr val="bg1">
                    <a:lumMod val="50000"/>
                  </a:schemeClr>
                </a:solidFill>
                <a:effectLst/>
              </a:rPr>
              <a:t>Sometimes the day doesn't go as planned. Maybe your child falls ill, you're asked to work late, you get stuck in traffic, public transport is delayed, a family emergency arises, or a friend suddenly needs help. Or simply a </a:t>
            </a:r>
            <a:r>
              <a:rPr lang="en-US" sz="2200" i="1" dirty="0">
                <a:solidFill>
                  <a:schemeClr val="bg1">
                    <a:lumMod val="50000"/>
                  </a:schemeClr>
                </a:solidFill>
              </a:rPr>
              <a:t>difficult</a:t>
            </a:r>
            <a:r>
              <a:rPr lang="en-US" sz="2200" b="0" i="1" dirty="0">
                <a:solidFill>
                  <a:schemeClr val="bg1">
                    <a:lumMod val="50000"/>
                  </a:schemeClr>
                </a:solidFill>
                <a:effectLst/>
              </a:rPr>
              <a:t> start to the day due to, for example, a flat tire or a broken bike light.</a:t>
            </a:r>
            <a:endParaRPr lang="nl-NL" sz="2200" b="0" i="1" dirty="0">
              <a:solidFill>
                <a:schemeClr val="bg1">
                  <a:lumMod val="50000"/>
                </a:schemeClr>
              </a:solidFill>
              <a:effectLst/>
            </a:endParaRPr>
          </a:p>
          <a:p>
            <a:pPr marL="0" indent="0">
              <a:buNone/>
            </a:pPr>
            <a:endParaRPr lang="nl-NL" sz="2200" i="1" dirty="0">
              <a:solidFill>
                <a:srgbClr val="000000"/>
              </a:solidFill>
            </a:endParaRPr>
          </a:p>
          <a:p>
            <a:pPr marL="0" indent="0">
              <a:buNone/>
            </a:pPr>
            <a:endParaRPr lang="nl-NL" sz="2200" b="0" i="0" dirty="0">
              <a:solidFill>
                <a:srgbClr val="000000"/>
              </a:solidFill>
              <a:effectLst/>
            </a:endParaRPr>
          </a:p>
          <a:p>
            <a:pPr marL="0" indent="0">
              <a:buNone/>
            </a:pPr>
            <a:endParaRPr lang="en-US" sz="2200" dirty="0">
              <a:solidFill>
                <a:schemeClr val="tx1"/>
              </a:solidFill>
            </a:endParaRPr>
          </a:p>
        </p:txBody>
      </p:sp>
      <p:pic>
        <p:nvPicPr>
          <p:cNvPr id="6" name="Picture Placeholder 5" descr="A screenshot of a phone&#10;&#10;AI-generated content may be incorrect.">
            <a:extLst>
              <a:ext uri="{FF2B5EF4-FFF2-40B4-BE49-F238E27FC236}">
                <a16:creationId xmlns:a16="http://schemas.microsoft.com/office/drawing/2014/main" id="{F31A5049-2A9A-18EC-2256-08618B308E34}"/>
              </a:ext>
            </a:extLst>
          </p:cNvPr>
          <p:cNvPicPr>
            <a:picLocks noChangeAspect="1"/>
          </p:cNvPicPr>
          <p:nvPr/>
        </p:nvPicPr>
        <p:blipFill>
          <a:blip r:embed="rId3">
            <a:extLst>
              <a:ext uri="{28A0092B-C50C-407E-A947-70E740481C1C}">
                <a14:useLocalDpi xmlns:a14="http://schemas.microsoft.com/office/drawing/2010/main" val="0"/>
              </a:ext>
            </a:extLst>
          </a:blip>
          <a:srcRect t="104" b="19105"/>
          <a:stretch/>
        </p:blipFill>
        <p:spPr>
          <a:xfrm>
            <a:off x="8692684" y="520558"/>
            <a:ext cx="2986236" cy="5816883"/>
          </a:xfrm>
          <a:prstGeom prst="rect">
            <a:avLst/>
          </a:prstGeom>
          <a:ln>
            <a:solidFill>
              <a:schemeClr val="tx1">
                <a:lumMod val="95000"/>
                <a:lumOff val="5000"/>
              </a:schemeClr>
            </a:solidFill>
          </a:ln>
        </p:spPr>
      </p:pic>
    </p:spTree>
    <p:extLst>
      <p:ext uri="{BB962C8B-B14F-4D97-AF65-F5344CB8AC3E}">
        <p14:creationId xmlns:p14="http://schemas.microsoft.com/office/powerpoint/2010/main" val="2101024215"/>
      </p:ext>
    </p:extLst>
  </p:cSld>
  <p:clrMapOvr>
    <a:masterClrMapping/>
  </p:clrMapOvr>
</p:sld>
</file>

<file path=ppt/theme/theme1.xml><?xml version="1.0" encoding="utf-8"?>
<a:theme xmlns:a="http://schemas.openxmlformats.org/drawingml/2006/main" name="Office Theme">
  <a:themeElements>
    <a:clrScheme name="Custom 1">
      <a:dk1>
        <a:srgbClr val="3C2C28"/>
      </a:dk1>
      <a:lt1>
        <a:srgbClr val="FFFFFF"/>
      </a:lt1>
      <a:dk2>
        <a:srgbClr val="1D3457"/>
      </a:dk2>
      <a:lt2>
        <a:srgbClr val="F6EEE3"/>
      </a:lt2>
      <a:accent1>
        <a:srgbClr val="16836C"/>
      </a:accent1>
      <a:accent2>
        <a:srgbClr val="D95F36"/>
      </a:accent2>
      <a:accent3>
        <a:srgbClr val="8F5E3C"/>
      </a:accent3>
      <a:accent4>
        <a:srgbClr val="E63846"/>
      </a:accent4>
      <a:accent5>
        <a:srgbClr val="A8DADC"/>
      </a:accent5>
      <a:accent6>
        <a:srgbClr val="0A3C40"/>
      </a:accent6>
      <a:hlink>
        <a:srgbClr val="E76F51"/>
      </a:hlink>
      <a:folHlink>
        <a:srgbClr val="E6384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3HOEK presentatie template update april 2025" id="{A4868B58-0B5C-4E47-900E-1513008416DC}" vid="{9A59F199-B551-2742-99D2-B16AEE3378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4A9B9BF175264195433DC29D888F6E" ma:contentTypeVersion="10" ma:contentTypeDescription="Een nieuw document maken." ma:contentTypeScope="" ma:versionID="0e0d2db415083832643965272a8f6a72">
  <xsd:schema xmlns:xsd="http://www.w3.org/2001/XMLSchema" xmlns:xs="http://www.w3.org/2001/XMLSchema" xmlns:p="http://schemas.microsoft.com/office/2006/metadata/properties" xmlns:ns2="6526f311-2dc7-4bf3-8b34-14cbf033560c" targetNamespace="http://schemas.microsoft.com/office/2006/metadata/properties" ma:root="true" ma:fieldsID="77666b0d32ff5f9a8562bc0fbd842a11" ns2:_="">
    <xsd:import namespace="6526f311-2dc7-4bf3-8b34-14cbf033560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26f311-2dc7-4bf3-8b34-14cbf03356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26f311-2dc7-4bf3-8b34-14cbf033560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21E809F-DF1D-444B-836D-B257F3CF06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26f311-2dc7-4bf3-8b34-14cbf03356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0ECF8E-5372-49E3-A352-B02653BD8DF8}">
  <ds:schemaRefs>
    <ds:schemaRef ds:uri="http://schemas.microsoft.com/sharepoint/v3/contenttype/forms"/>
  </ds:schemaRefs>
</ds:datastoreItem>
</file>

<file path=customXml/itemProps3.xml><?xml version="1.0" encoding="utf-8"?>
<ds:datastoreItem xmlns:ds="http://schemas.openxmlformats.org/officeDocument/2006/customXml" ds:itemID="{23964173-72CF-48F4-8C8C-13A5B6EDB228}">
  <ds:schemaRefs>
    <ds:schemaRef ds:uri="http://www.w3.org/XML/1998/namespace"/>
    <ds:schemaRef ds:uri="http://purl.org/dc/dcmitype/"/>
    <ds:schemaRef ds:uri="http://purl.org/dc/elements/1.1/"/>
    <ds:schemaRef ds:uri="9e312fbb-413d-4fd8-856a-598f9d9085e6"/>
    <ds:schemaRef ds:uri="fc598a7b-929c-4317-8c57-5985b7b2bf5b"/>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6526f311-2dc7-4bf3-8b34-14cbf033560c"/>
  </ds:schemaRefs>
</ds:datastoreItem>
</file>

<file path=docProps/app.xml><?xml version="1.0" encoding="utf-8"?>
<Properties xmlns="http://schemas.openxmlformats.org/officeDocument/2006/extended-properties" xmlns:vt="http://schemas.openxmlformats.org/officeDocument/2006/docPropsVTypes">
  <Template>Office Theme</Template>
  <TotalTime>1321</TotalTime>
  <Words>727</Words>
  <Application>Microsoft Office PowerPoint</Application>
  <PresentationFormat>Widescreen</PresentationFormat>
  <Paragraphs>110</Paragraphs>
  <Slides>14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Arial</vt:lpstr>
      <vt:lpstr>Avenir Book</vt:lpstr>
      <vt:lpstr>Avenir Next</vt:lpstr>
      <vt:lpstr>Avenir Next Demi Bold</vt:lpstr>
      <vt:lpstr>Calibri</vt:lpstr>
      <vt:lpstr>Source Sans Pro</vt:lpstr>
      <vt:lpstr>Office Theme</vt:lpstr>
      <vt:lpstr>PowerPoint Presentation</vt:lpstr>
      <vt:lpstr>PowerPoint Presentation</vt:lpstr>
      <vt:lpstr>Research question / why</vt:lpstr>
      <vt:lpstr>Research question / why</vt:lpstr>
      <vt:lpstr>PowerPoint Presentation</vt:lpstr>
      <vt:lpstr>Recruitment &amp; Timetable </vt:lpstr>
      <vt:lpstr>3HOEK app</vt:lpstr>
      <vt:lpstr>Main concepts</vt:lpstr>
      <vt:lpstr>Unexpected events!</vt:lpstr>
      <vt:lpstr>Unexpected events!</vt:lpstr>
      <vt:lpstr>Response</vt:lpstr>
      <vt:lpstr>Response</vt:lpstr>
      <vt:lpstr>Learning curve</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Kira Van Den Berg [wfdv5554]</dc:creator>
  <cp:lastModifiedBy>Petra Olsthoorn</cp:lastModifiedBy>
  <cp:revision>5</cp:revision>
  <dcterms:created xsi:type="dcterms:W3CDTF">2025-04-01T08:33:43Z</dcterms:created>
  <dcterms:modified xsi:type="dcterms:W3CDTF">2025-10-10T10:12:43Z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772ba27-cab8-4042-a351-a31f6e4eacdc_Enabled">
    <vt:lpwstr>true</vt:lpwstr>
  </property>
  <property fmtid="{D5CDD505-2E9C-101B-9397-08002B2CF9AE}" pid="3" name="MSIP_Label_8772ba27-cab8-4042-a351-a31f6e4eacdc_SetDate">
    <vt:lpwstr>2025-03-24T12:40:37Z</vt:lpwstr>
  </property>
  <property fmtid="{D5CDD505-2E9C-101B-9397-08002B2CF9AE}" pid="4" name="MSIP_Label_8772ba27-cab8-4042-a351-a31f6e4eacdc_Method">
    <vt:lpwstr>Standard</vt:lpwstr>
  </property>
  <property fmtid="{D5CDD505-2E9C-101B-9397-08002B2CF9AE}" pid="5" name="MSIP_Label_8772ba27-cab8-4042-a351-a31f6e4eacdc_Name">
    <vt:lpwstr>Internal</vt:lpwstr>
  </property>
  <property fmtid="{D5CDD505-2E9C-101B-9397-08002B2CF9AE}" pid="6" name="MSIP_Label_8772ba27-cab8-4042-a351-a31f6e4eacdc_SiteId">
    <vt:lpwstr>715902d6-f63e-4b8d-929b-4bb170bad492</vt:lpwstr>
  </property>
  <property fmtid="{D5CDD505-2E9C-101B-9397-08002B2CF9AE}" pid="7" name="MSIP_Label_8772ba27-cab8-4042-a351-a31f6e4eacdc_ActionId">
    <vt:lpwstr>78288d3a-fc29-48fa-ab9c-e9d65d71cf02</vt:lpwstr>
  </property>
  <property fmtid="{D5CDD505-2E9C-101B-9397-08002B2CF9AE}" pid="8" name="MSIP_Label_8772ba27-cab8-4042-a351-a31f6e4eacdc_ContentBits">
    <vt:lpwstr>0</vt:lpwstr>
  </property>
  <property fmtid="{D5CDD505-2E9C-101B-9397-08002B2CF9AE}" pid="9" name="MSIP_Label_8772ba27-cab8-4042-a351-a31f6e4eacdc_Tag">
    <vt:lpwstr>10, 3, 0, 1</vt:lpwstr>
  </property>
  <property fmtid="{D5CDD505-2E9C-101B-9397-08002B2CF9AE}" pid="10" name="ContentTypeId">
    <vt:lpwstr>0x010100C04A9B9BF175264195433DC29D888F6E</vt:lpwstr>
  </property>
  <property fmtid="{D5CDD505-2E9C-101B-9397-08002B2CF9AE}" pid="11" name="MediaServiceImageTags">
    <vt:lpwstr/>
  </property>
</Properties>
</file>